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45.svg"/><Relationship Id="rId9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45.svg"/><Relationship Id="rId9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02884-E152-4408-B842-4741DC821B21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92A630A-0626-4D2F-B300-67BD9C3BCE4B}">
      <dgm:prSet/>
      <dgm:spPr/>
      <dgm:t>
        <a:bodyPr/>
        <a:lstStyle/>
        <a:p>
          <a:r>
            <a:rPr lang="en-GB"/>
            <a:t>To do this requires an understanding of systems thinking, linearity, complexity theory, autopoiesis and the fact that the 175 year old same-age hypothesis was never intended to be a collaborative system</a:t>
          </a:r>
          <a:endParaRPr lang="en-US"/>
        </a:p>
      </dgm:t>
    </dgm:pt>
    <dgm:pt modelId="{C17CD3C0-EE4C-4409-86B1-9C1FEB95C562}" type="parTrans" cxnId="{395D992E-AC26-426E-A7CB-B47CF459A7E2}">
      <dgm:prSet/>
      <dgm:spPr/>
      <dgm:t>
        <a:bodyPr/>
        <a:lstStyle/>
        <a:p>
          <a:endParaRPr lang="en-US"/>
        </a:p>
      </dgm:t>
    </dgm:pt>
    <dgm:pt modelId="{3DBA8EC5-4B3F-485A-ABCA-61FA3315ECF0}" type="sibTrans" cxnId="{395D992E-AC26-426E-A7CB-B47CF459A7E2}">
      <dgm:prSet/>
      <dgm:spPr/>
      <dgm:t>
        <a:bodyPr/>
        <a:lstStyle/>
        <a:p>
          <a:endParaRPr lang="en-US"/>
        </a:p>
      </dgm:t>
    </dgm:pt>
    <dgm:pt modelId="{B23CE223-3CEA-4110-ADA0-784C6358CAD9}">
      <dgm:prSet/>
      <dgm:spPr/>
      <dgm:t>
        <a:bodyPr/>
        <a:lstStyle/>
        <a:p>
          <a:r>
            <a:rPr lang="en-GB"/>
            <a:t>It was designed to separate and limit and this is what it still does. A one-size-fits-all system</a:t>
          </a:r>
          <a:endParaRPr lang="en-US"/>
        </a:p>
      </dgm:t>
    </dgm:pt>
    <dgm:pt modelId="{8ECF045C-E629-4AA8-810B-5BF40569CFC2}" type="parTrans" cxnId="{B309D8EC-085A-4ED6-A5F3-70C05A1497BC}">
      <dgm:prSet/>
      <dgm:spPr/>
      <dgm:t>
        <a:bodyPr/>
        <a:lstStyle/>
        <a:p>
          <a:endParaRPr lang="en-US"/>
        </a:p>
      </dgm:t>
    </dgm:pt>
    <dgm:pt modelId="{54A5FAB8-4E19-4AD2-9A4F-76A6B6F1E4DE}" type="sibTrans" cxnId="{B309D8EC-085A-4ED6-A5F3-70C05A1497BC}">
      <dgm:prSet/>
      <dgm:spPr/>
      <dgm:t>
        <a:bodyPr/>
        <a:lstStyle/>
        <a:p>
          <a:endParaRPr lang="en-US"/>
        </a:p>
      </dgm:t>
    </dgm:pt>
    <dgm:pt modelId="{A2A71E64-074D-4986-8B89-359B61E189F9}">
      <dgm:prSet/>
      <dgm:spPr/>
      <dgm:t>
        <a:bodyPr/>
        <a:lstStyle/>
        <a:p>
          <a:r>
            <a:rPr lang="en-GB"/>
            <a:t>It relies on self deceit and delusion and maintains a factory mindset.</a:t>
          </a:r>
          <a:endParaRPr lang="en-US"/>
        </a:p>
      </dgm:t>
    </dgm:pt>
    <dgm:pt modelId="{1555533B-B042-40C1-BA4F-C22410B612C6}" type="parTrans" cxnId="{65761721-DF2D-429F-9AA4-43241EF51E20}">
      <dgm:prSet/>
      <dgm:spPr/>
      <dgm:t>
        <a:bodyPr/>
        <a:lstStyle/>
        <a:p>
          <a:endParaRPr lang="en-US"/>
        </a:p>
      </dgm:t>
    </dgm:pt>
    <dgm:pt modelId="{5D2BC7CD-2BAA-49DF-B755-447C80F9881C}" type="sibTrans" cxnId="{65761721-DF2D-429F-9AA4-43241EF51E20}">
      <dgm:prSet/>
      <dgm:spPr/>
      <dgm:t>
        <a:bodyPr/>
        <a:lstStyle/>
        <a:p>
          <a:endParaRPr lang="en-US"/>
        </a:p>
      </dgm:t>
    </dgm:pt>
    <dgm:pt modelId="{5D9B25BA-9FEF-41E0-913C-AFE6716BC05F}">
      <dgm:prSet/>
      <dgm:spPr/>
      <dgm:t>
        <a:bodyPr/>
        <a:lstStyle/>
        <a:p>
          <a:r>
            <a:rPr lang="en-GB"/>
            <a:t>Nothing wrong with teachers, just the system</a:t>
          </a:r>
          <a:endParaRPr lang="en-US"/>
        </a:p>
      </dgm:t>
    </dgm:pt>
    <dgm:pt modelId="{18EA5C16-66A6-4B1C-BAAD-3B7586D35AB6}" type="parTrans" cxnId="{73B9D90A-F980-44DD-9543-2067FF05FF48}">
      <dgm:prSet/>
      <dgm:spPr/>
      <dgm:t>
        <a:bodyPr/>
        <a:lstStyle/>
        <a:p>
          <a:endParaRPr lang="en-US"/>
        </a:p>
      </dgm:t>
    </dgm:pt>
    <dgm:pt modelId="{8F727970-BE6D-45FF-BFB8-602187AC390E}" type="sibTrans" cxnId="{73B9D90A-F980-44DD-9543-2067FF05FF48}">
      <dgm:prSet/>
      <dgm:spPr/>
      <dgm:t>
        <a:bodyPr/>
        <a:lstStyle/>
        <a:p>
          <a:endParaRPr lang="en-US"/>
        </a:p>
      </dgm:t>
    </dgm:pt>
    <dgm:pt modelId="{4C8D2DD3-5285-4376-B02A-6152833F1948}">
      <dgm:prSet/>
      <dgm:spPr/>
      <dgm:t>
        <a:bodyPr/>
        <a:lstStyle/>
        <a:p>
          <a:r>
            <a:rPr lang="en-GB"/>
            <a:t>Hattie’s effect list reflects the original teacher-led design specification.</a:t>
          </a:r>
          <a:endParaRPr lang="en-US"/>
        </a:p>
      </dgm:t>
    </dgm:pt>
    <dgm:pt modelId="{C30140E2-8DF5-40F5-9E52-AB041C16A677}" type="parTrans" cxnId="{23397B9B-6AE8-4884-8FDF-B2C07F09529E}">
      <dgm:prSet/>
      <dgm:spPr/>
      <dgm:t>
        <a:bodyPr/>
        <a:lstStyle/>
        <a:p>
          <a:endParaRPr lang="en-US"/>
        </a:p>
      </dgm:t>
    </dgm:pt>
    <dgm:pt modelId="{F1297395-A389-40CD-912E-DEE821EFB856}" type="sibTrans" cxnId="{23397B9B-6AE8-4884-8FDF-B2C07F09529E}">
      <dgm:prSet/>
      <dgm:spPr/>
      <dgm:t>
        <a:bodyPr/>
        <a:lstStyle/>
        <a:p>
          <a:endParaRPr lang="en-US"/>
        </a:p>
      </dgm:t>
    </dgm:pt>
    <dgm:pt modelId="{20A78EBE-65D3-47F3-BD43-B8C11ED73585}" type="pres">
      <dgm:prSet presAssocID="{FDF02884-E152-4408-B842-4741DC821B21}" presName="root" presStyleCnt="0">
        <dgm:presLayoutVars>
          <dgm:dir/>
          <dgm:resizeHandles val="exact"/>
        </dgm:presLayoutVars>
      </dgm:prSet>
      <dgm:spPr/>
    </dgm:pt>
    <dgm:pt modelId="{B296EBA0-133E-435E-A235-07B35035B6F8}" type="pres">
      <dgm:prSet presAssocID="{192A630A-0626-4D2F-B300-67BD9C3BCE4B}" presName="compNode" presStyleCnt="0"/>
      <dgm:spPr/>
    </dgm:pt>
    <dgm:pt modelId="{907BFDE9-4931-46B5-8786-510FF35CE674}" type="pres">
      <dgm:prSet presAssocID="{192A630A-0626-4D2F-B300-67BD9C3BCE4B}" presName="bgRect" presStyleLbl="bgShp" presStyleIdx="0" presStyleCnt="5"/>
      <dgm:spPr/>
    </dgm:pt>
    <dgm:pt modelId="{9BC1FA5E-84A9-4AB7-AB78-C82BA8EB69C2}" type="pres">
      <dgm:prSet presAssocID="{192A630A-0626-4D2F-B300-67BD9C3BCE4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C8BEBFF-B0F4-4920-A599-4151E9A634FD}" type="pres">
      <dgm:prSet presAssocID="{192A630A-0626-4D2F-B300-67BD9C3BCE4B}" presName="spaceRect" presStyleCnt="0"/>
      <dgm:spPr/>
    </dgm:pt>
    <dgm:pt modelId="{FEA42F96-DC2A-41B4-AA2B-94FF53349321}" type="pres">
      <dgm:prSet presAssocID="{192A630A-0626-4D2F-B300-67BD9C3BCE4B}" presName="parTx" presStyleLbl="revTx" presStyleIdx="0" presStyleCnt="5">
        <dgm:presLayoutVars>
          <dgm:chMax val="0"/>
          <dgm:chPref val="0"/>
        </dgm:presLayoutVars>
      </dgm:prSet>
      <dgm:spPr/>
    </dgm:pt>
    <dgm:pt modelId="{F8A3C5B4-070B-4174-A417-57356874CFEA}" type="pres">
      <dgm:prSet presAssocID="{3DBA8EC5-4B3F-485A-ABCA-61FA3315ECF0}" presName="sibTrans" presStyleCnt="0"/>
      <dgm:spPr/>
    </dgm:pt>
    <dgm:pt modelId="{9C6B9C55-7421-4716-84F2-2A797BF0CDD0}" type="pres">
      <dgm:prSet presAssocID="{B23CE223-3CEA-4110-ADA0-784C6358CAD9}" presName="compNode" presStyleCnt="0"/>
      <dgm:spPr/>
    </dgm:pt>
    <dgm:pt modelId="{57BC02FC-DE8B-47B9-82FA-A2532AACF389}" type="pres">
      <dgm:prSet presAssocID="{B23CE223-3CEA-4110-ADA0-784C6358CAD9}" presName="bgRect" presStyleLbl="bgShp" presStyleIdx="1" presStyleCnt="5"/>
      <dgm:spPr/>
    </dgm:pt>
    <dgm:pt modelId="{F138279E-C362-4E0F-AC23-ABD35FCB0E3F}" type="pres">
      <dgm:prSet presAssocID="{B23CE223-3CEA-4110-ADA0-784C6358CAD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72A0019-B2B0-4BEC-9B87-2896ACF72496}" type="pres">
      <dgm:prSet presAssocID="{B23CE223-3CEA-4110-ADA0-784C6358CAD9}" presName="spaceRect" presStyleCnt="0"/>
      <dgm:spPr/>
    </dgm:pt>
    <dgm:pt modelId="{F06C4CDC-878D-465F-9F85-DB188CFEFB47}" type="pres">
      <dgm:prSet presAssocID="{B23CE223-3CEA-4110-ADA0-784C6358CAD9}" presName="parTx" presStyleLbl="revTx" presStyleIdx="1" presStyleCnt="5">
        <dgm:presLayoutVars>
          <dgm:chMax val="0"/>
          <dgm:chPref val="0"/>
        </dgm:presLayoutVars>
      </dgm:prSet>
      <dgm:spPr/>
    </dgm:pt>
    <dgm:pt modelId="{D9E68BBE-1C54-410A-8CC8-A365AF8FF2BF}" type="pres">
      <dgm:prSet presAssocID="{54A5FAB8-4E19-4AD2-9A4F-76A6B6F1E4DE}" presName="sibTrans" presStyleCnt="0"/>
      <dgm:spPr/>
    </dgm:pt>
    <dgm:pt modelId="{BB9818D5-7460-4954-B8CE-31B29A91BDD8}" type="pres">
      <dgm:prSet presAssocID="{A2A71E64-074D-4986-8B89-359B61E189F9}" presName="compNode" presStyleCnt="0"/>
      <dgm:spPr/>
    </dgm:pt>
    <dgm:pt modelId="{26CF889F-AD4F-4C07-BA15-68D5C1AECCA3}" type="pres">
      <dgm:prSet presAssocID="{A2A71E64-074D-4986-8B89-359B61E189F9}" presName="bgRect" presStyleLbl="bgShp" presStyleIdx="2" presStyleCnt="5"/>
      <dgm:spPr/>
    </dgm:pt>
    <dgm:pt modelId="{0C085F12-A8B5-4A06-8D20-8B89D7A7E2EB}" type="pres">
      <dgm:prSet presAssocID="{A2A71E64-074D-4986-8B89-359B61E189F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85726514-24B6-448A-821E-97F527DC34E7}" type="pres">
      <dgm:prSet presAssocID="{A2A71E64-074D-4986-8B89-359B61E189F9}" presName="spaceRect" presStyleCnt="0"/>
      <dgm:spPr/>
    </dgm:pt>
    <dgm:pt modelId="{C7065967-03D5-4AC4-B9A8-824186EBF9D8}" type="pres">
      <dgm:prSet presAssocID="{A2A71E64-074D-4986-8B89-359B61E189F9}" presName="parTx" presStyleLbl="revTx" presStyleIdx="2" presStyleCnt="5">
        <dgm:presLayoutVars>
          <dgm:chMax val="0"/>
          <dgm:chPref val="0"/>
        </dgm:presLayoutVars>
      </dgm:prSet>
      <dgm:spPr/>
    </dgm:pt>
    <dgm:pt modelId="{4FF2530B-CD2C-4CEE-B5C4-C1A803C49AB4}" type="pres">
      <dgm:prSet presAssocID="{5D2BC7CD-2BAA-49DF-B755-447C80F9881C}" presName="sibTrans" presStyleCnt="0"/>
      <dgm:spPr/>
    </dgm:pt>
    <dgm:pt modelId="{1A96CC21-A01C-4E4E-BD6F-087CD606EDF1}" type="pres">
      <dgm:prSet presAssocID="{5D9B25BA-9FEF-41E0-913C-AFE6716BC05F}" presName="compNode" presStyleCnt="0"/>
      <dgm:spPr/>
    </dgm:pt>
    <dgm:pt modelId="{FBDD287C-BBAD-4F67-9CEE-6E84646876AC}" type="pres">
      <dgm:prSet presAssocID="{5D9B25BA-9FEF-41E0-913C-AFE6716BC05F}" presName="bgRect" presStyleLbl="bgShp" presStyleIdx="3" presStyleCnt="5"/>
      <dgm:spPr/>
    </dgm:pt>
    <dgm:pt modelId="{AFEC66C4-4450-48D7-834F-5ADFA34BEBD2}" type="pres">
      <dgm:prSet presAssocID="{5D9B25BA-9FEF-41E0-913C-AFE6716BC05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CD4A510E-00FC-4BB5-A83C-5BD5943899DF}" type="pres">
      <dgm:prSet presAssocID="{5D9B25BA-9FEF-41E0-913C-AFE6716BC05F}" presName="spaceRect" presStyleCnt="0"/>
      <dgm:spPr/>
    </dgm:pt>
    <dgm:pt modelId="{0D5286A8-DE65-4429-B4DF-14734C74646B}" type="pres">
      <dgm:prSet presAssocID="{5D9B25BA-9FEF-41E0-913C-AFE6716BC05F}" presName="parTx" presStyleLbl="revTx" presStyleIdx="3" presStyleCnt="5">
        <dgm:presLayoutVars>
          <dgm:chMax val="0"/>
          <dgm:chPref val="0"/>
        </dgm:presLayoutVars>
      </dgm:prSet>
      <dgm:spPr/>
    </dgm:pt>
    <dgm:pt modelId="{C21F41A5-84EB-4185-9FDA-B76B675D5CD3}" type="pres">
      <dgm:prSet presAssocID="{8F727970-BE6D-45FF-BFB8-602187AC390E}" presName="sibTrans" presStyleCnt="0"/>
      <dgm:spPr/>
    </dgm:pt>
    <dgm:pt modelId="{CF5BBD54-4DF6-49C4-A3B2-5FBAAF7CBCE2}" type="pres">
      <dgm:prSet presAssocID="{4C8D2DD3-5285-4376-B02A-6152833F1948}" presName="compNode" presStyleCnt="0"/>
      <dgm:spPr/>
    </dgm:pt>
    <dgm:pt modelId="{99108BA2-E3FC-4380-A1B6-82D24E446807}" type="pres">
      <dgm:prSet presAssocID="{4C8D2DD3-5285-4376-B02A-6152833F1948}" presName="bgRect" presStyleLbl="bgShp" presStyleIdx="4" presStyleCnt="5"/>
      <dgm:spPr/>
    </dgm:pt>
    <dgm:pt modelId="{E590AEDD-EF4A-4575-AE3D-2941FC6F21D9}" type="pres">
      <dgm:prSet presAssocID="{4C8D2DD3-5285-4376-B02A-6152833F194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28B13C8F-4156-4407-B1EE-879C485468F6}" type="pres">
      <dgm:prSet presAssocID="{4C8D2DD3-5285-4376-B02A-6152833F1948}" presName="spaceRect" presStyleCnt="0"/>
      <dgm:spPr/>
    </dgm:pt>
    <dgm:pt modelId="{669A6F5C-2666-4BDA-998B-42FF8AAE86F3}" type="pres">
      <dgm:prSet presAssocID="{4C8D2DD3-5285-4376-B02A-6152833F194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3B9D90A-F980-44DD-9543-2067FF05FF48}" srcId="{FDF02884-E152-4408-B842-4741DC821B21}" destId="{5D9B25BA-9FEF-41E0-913C-AFE6716BC05F}" srcOrd="3" destOrd="0" parTransId="{18EA5C16-66A6-4B1C-BAAD-3B7586D35AB6}" sibTransId="{8F727970-BE6D-45FF-BFB8-602187AC390E}"/>
    <dgm:cxn modelId="{2DD2FB0B-4117-4AF4-9AE1-DA60ABABA0CC}" type="presOf" srcId="{5D9B25BA-9FEF-41E0-913C-AFE6716BC05F}" destId="{0D5286A8-DE65-4429-B4DF-14734C74646B}" srcOrd="0" destOrd="0" presId="urn:microsoft.com/office/officeart/2018/2/layout/IconVerticalSolidList"/>
    <dgm:cxn modelId="{65761721-DF2D-429F-9AA4-43241EF51E20}" srcId="{FDF02884-E152-4408-B842-4741DC821B21}" destId="{A2A71E64-074D-4986-8B89-359B61E189F9}" srcOrd="2" destOrd="0" parTransId="{1555533B-B042-40C1-BA4F-C22410B612C6}" sibTransId="{5D2BC7CD-2BAA-49DF-B755-447C80F9881C}"/>
    <dgm:cxn modelId="{395D992E-AC26-426E-A7CB-B47CF459A7E2}" srcId="{FDF02884-E152-4408-B842-4741DC821B21}" destId="{192A630A-0626-4D2F-B300-67BD9C3BCE4B}" srcOrd="0" destOrd="0" parTransId="{C17CD3C0-EE4C-4409-86B1-9C1FEB95C562}" sibTransId="{3DBA8EC5-4B3F-485A-ABCA-61FA3315ECF0}"/>
    <dgm:cxn modelId="{A5B03E3F-B913-436E-9AF2-B5C0B0B63DA5}" type="presOf" srcId="{A2A71E64-074D-4986-8B89-359B61E189F9}" destId="{C7065967-03D5-4AC4-B9A8-824186EBF9D8}" srcOrd="0" destOrd="0" presId="urn:microsoft.com/office/officeart/2018/2/layout/IconVerticalSolidList"/>
    <dgm:cxn modelId="{94D22680-0ED1-45ED-8DE9-21B6BD0AE02C}" type="presOf" srcId="{FDF02884-E152-4408-B842-4741DC821B21}" destId="{20A78EBE-65D3-47F3-BD43-B8C11ED73585}" srcOrd="0" destOrd="0" presId="urn:microsoft.com/office/officeart/2018/2/layout/IconVerticalSolidList"/>
    <dgm:cxn modelId="{8FA7D282-8D6E-4C04-BEDB-7DC1CBD4FACB}" type="presOf" srcId="{B23CE223-3CEA-4110-ADA0-784C6358CAD9}" destId="{F06C4CDC-878D-465F-9F85-DB188CFEFB47}" srcOrd="0" destOrd="0" presId="urn:microsoft.com/office/officeart/2018/2/layout/IconVerticalSolidList"/>
    <dgm:cxn modelId="{23397B9B-6AE8-4884-8FDF-B2C07F09529E}" srcId="{FDF02884-E152-4408-B842-4741DC821B21}" destId="{4C8D2DD3-5285-4376-B02A-6152833F1948}" srcOrd="4" destOrd="0" parTransId="{C30140E2-8DF5-40F5-9E52-AB041C16A677}" sibTransId="{F1297395-A389-40CD-912E-DEE821EFB856}"/>
    <dgm:cxn modelId="{93BC77CE-F04E-441F-A9CB-7B319FB33BF5}" type="presOf" srcId="{4C8D2DD3-5285-4376-B02A-6152833F1948}" destId="{669A6F5C-2666-4BDA-998B-42FF8AAE86F3}" srcOrd="0" destOrd="0" presId="urn:microsoft.com/office/officeart/2018/2/layout/IconVerticalSolidList"/>
    <dgm:cxn modelId="{D1E7C6DE-9E20-47D2-8EE9-6E3967071664}" type="presOf" srcId="{192A630A-0626-4D2F-B300-67BD9C3BCE4B}" destId="{FEA42F96-DC2A-41B4-AA2B-94FF53349321}" srcOrd="0" destOrd="0" presId="urn:microsoft.com/office/officeart/2018/2/layout/IconVerticalSolidList"/>
    <dgm:cxn modelId="{B309D8EC-085A-4ED6-A5F3-70C05A1497BC}" srcId="{FDF02884-E152-4408-B842-4741DC821B21}" destId="{B23CE223-3CEA-4110-ADA0-784C6358CAD9}" srcOrd="1" destOrd="0" parTransId="{8ECF045C-E629-4AA8-810B-5BF40569CFC2}" sibTransId="{54A5FAB8-4E19-4AD2-9A4F-76A6B6F1E4DE}"/>
    <dgm:cxn modelId="{41F60F8A-64BA-464A-BC1C-18B426067725}" type="presParOf" srcId="{20A78EBE-65D3-47F3-BD43-B8C11ED73585}" destId="{B296EBA0-133E-435E-A235-07B35035B6F8}" srcOrd="0" destOrd="0" presId="urn:microsoft.com/office/officeart/2018/2/layout/IconVerticalSolidList"/>
    <dgm:cxn modelId="{29989D5C-D9C4-4879-9802-890E20316857}" type="presParOf" srcId="{B296EBA0-133E-435E-A235-07B35035B6F8}" destId="{907BFDE9-4931-46B5-8786-510FF35CE674}" srcOrd="0" destOrd="0" presId="urn:microsoft.com/office/officeart/2018/2/layout/IconVerticalSolidList"/>
    <dgm:cxn modelId="{41877AB1-42D1-4FE1-8A85-E35C82BAB0E7}" type="presParOf" srcId="{B296EBA0-133E-435E-A235-07B35035B6F8}" destId="{9BC1FA5E-84A9-4AB7-AB78-C82BA8EB69C2}" srcOrd="1" destOrd="0" presId="urn:microsoft.com/office/officeart/2018/2/layout/IconVerticalSolidList"/>
    <dgm:cxn modelId="{0A60C0CB-AA2F-420D-A457-DF73DA1F837C}" type="presParOf" srcId="{B296EBA0-133E-435E-A235-07B35035B6F8}" destId="{7C8BEBFF-B0F4-4920-A599-4151E9A634FD}" srcOrd="2" destOrd="0" presId="urn:microsoft.com/office/officeart/2018/2/layout/IconVerticalSolidList"/>
    <dgm:cxn modelId="{FECA3A48-4B53-4084-ACB6-FA19286D39B3}" type="presParOf" srcId="{B296EBA0-133E-435E-A235-07B35035B6F8}" destId="{FEA42F96-DC2A-41B4-AA2B-94FF53349321}" srcOrd="3" destOrd="0" presId="urn:microsoft.com/office/officeart/2018/2/layout/IconVerticalSolidList"/>
    <dgm:cxn modelId="{8C17E76D-2C8D-4584-8A1F-292826F4BEA5}" type="presParOf" srcId="{20A78EBE-65D3-47F3-BD43-B8C11ED73585}" destId="{F8A3C5B4-070B-4174-A417-57356874CFEA}" srcOrd="1" destOrd="0" presId="urn:microsoft.com/office/officeart/2018/2/layout/IconVerticalSolidList"/>
    <dgm:cxn modelId="{16BFE929-C693-41D5-B0BD-4A58F0C93A2C}" type="presParOf" srcId="{20A78EBE-65D3-47F3-BD43-B8C11ED73585}" destId="{9C6B9C55-7421-4716-84F2-2A797BF0CDD0}" srcOrd="2" destOrd="0" presId="urn:microsoft.com/office/officeart/2018/2/layout/IconVerticalSolidList"/>
    <dgm:cxn modelId="{F68BE1AD-D8D3-447C-B5B6-8561071B4951}" type="presParOf" srcId="{9C6B9C55-7421-4716-84F2-2A797BF0CDD0}" destId="{57BC02FC-DE8B-47B9-82FA-A2532AACF389}" srcOrd="0" destOrd="0" presId="urn:microsoft.com/office/officeart/2018/2/layout/IconVerticalSolidList"/>
    <dgm:cxn modelId="{5505D22E-3B30-4EC1-8E17-0812240551E5}" type="presParOf" srcId="{9C6B9C55-7421-4716-84F2-2A797BF0CDD0}" destId="{F138279E-C362-4E0F-AC23-ABD35FCB0E3F}" srcOrd="1" destOrd="0" presId="urn:microsoft.com/office/officeart/2018/2/layout/IconVerticalSolidList"/>
    <dgm:cxn modelId="{7C26A733-F8E6-4EAF-B051-F437089C915B}" type="presParOf" srcId="{9C6B9C55-7421-4716-84F2-2A797BF0CDD0}" destId="{872A0019-B2B0-4BEC-9B87-2896ACF72496}" srcOrd="2" destOrd="0" presId="urn:microsoft.com/office/officeart/2018/2/layout/IconVerticalSolidList"/>
    <dgm:cxn modelId="{597B37B8-DCDE-4F24-85AD-81D370FEB5BF}" type="presParOf" srcId="{9C6B9C55-7421-4716-84F2-2A797BF0CDD0}" destId="{F06C4CDC-878D-465F-9F85-DB188CFEFB47}" srcOrd="3" destOrd="0" presId="urn:microsoft.com/office/officeart/2018/2/layout/IconVerticalSolidList"/>
    <dgm:cxn modelId="{32F3D0CF-1B86-4649-823F-F7D286884C9C}" type="presParOf" srcId="{20A78EBE-65D3-47F3-BD43-B8C11ED73585}" destId="{D9E68BBE-1C54-410A-8CC8-A365AF8FF2BF}" srcOrd="3" destOrd="0" presId="urn:microsoft.com/office/officeart/2018/2/layout/IconVerticalSolidList"/>
    <dgm:cxn modelId="{ACFC6A6A-F809-4F51-BAD7-E05A64A4F323}" type="presParOf" srcId="{20A78EBE-65D3-47F3-BD43-B8C11ED73585}" destId="{BB9818D5-7460-4954-B8CE-31B29A91BDD8}" srcOrd="4" destOrd="0" presId="urn:microsoft.com/office/officeart/2018/2/layout/IconVerticalSolidList"/>
    <dgm:cxn modelId="{A0A5F9F1-BEB2-4937-95B7-38D787E29F6A}" type="presParOf" srcId="{BB9818D5-7460-4954-B8CE-31B29A91BDD8}" destId="{26CF889F-AD4F-4C07-BA15-68D5C1AECCA3}" srcOrd="0" destOrd="0" presId="urn:microsoft.com/office/officeart/2018/2/layout/IconVerticalSolidList"/>
    <dgm:cxn modelId="{E218EA7D-AADF-4DC7-AD08-243DB90003C4}" type="presParOf" srcId="{BB9818D5-7460-4954-B8CE-31B29A91BDD8}" destId="{0C085F12-A8B5-4A06-8D20-8B89D7A7E2EB}" srcOrd="1" destOrd="0" presId="urn:microsoft.com/office/officeart/2018/2/layout/IconVerticalSolidList"/>
    <dgm:cxn modelId="{E0647A74-EEC7-4F69-8108-3D7339F280B5}" type="presParOf" srcId="{BB9818D5-7460-4954-B8CE-31B29A91BDD8}" destId="{85726514-24B6-448A-821E-97F527DC34E7}" srcOrd="2" destOrd="0" presId="urn:microsoft.com/office/officeart/2018/2/layout/IconVerticalSolidList"/>
    <dgm:cxn modelId="{AA1E12BE-F1AB-44AD-AA05-4171A7502008}" type="presParOf" srcId="{BB9818D5-7460-4954-B8CE-31B29A91BDD8}" destId="{C7065967-03D5-4AC4-B9A8-824186EBF9D8}" srcOrd="3" destOrd="0" presId="urn:microsoft.com/office/officeart/2018/2/layout/IconVerticalSolidList"/>
    <dgm:cxn modelId="{F5AAD61A-2992-40EE-A8C3-5CCCFA10450A}" type="presParOf" srcId="{20A78EBE-65D3-47F3-BD43-B8C11ED73585}" destId="{4FF2530B-CD2C-4CEE-B5C4-C1A803C49AB4}" srcOrd="5" destOrd="0" presId="urn:microsoft.com/office/officeart/2018/2/layout/IconVerticalSolidList"/>
    <dgm:cxn modelId="{8F19A145-01BA-4158-899E-DB934A227EFB}" type="presParOf" srcId="{20A78EBE-65D3-47F3-BD43-B8C11ED73585}" destId="{1A96CC21-A01C-4E4E-BD6F-087CD606EDF1}" srcOrd="6" destOrd="0" presId="urn:microsoft.com/office/officeart/2018/2/layout/IconVerticalSolidList"/>
    <dgm:cxn modelId="{041B7E2F-63A1-4F4C-A885-608182C257A1}" type="presParOf" srcId="{1A96CC21-A01C-4E4E-BD6F-087CD606EDF1}" destId="{FBDD287C-BBAD-4F67-9CEE-6E84646876AC}" srcOrd="0" destOrd="0" presId="urn:microsoft.com/office/officeart/2018/2/layout/IconVerticalSolidList"/>
    <dgm:cxn modelId="{8A8D76F6-01EA-4591-A2B3-813BDD54870F}" type="presParOf" srcId="{1A96CC21-A01C-4E4E-BD6F-087CD606EDF1}" destId="{AFEC66C4-4450-48D7-834F-5ADFA34BEBD2}" srcOrd="1" destOrd="0" presId="urn:microsoft.com/office/officeart/2018/2/layout/IconVerticalSolidList"/>
    <dgm:cxn modelId="{6358937C-86D1-470D-B2A4-E898A241D226}" type="presParOf" srcId="{1A96CC21-A01C-4E4E-BD6F-087CD606EDF1}" destId="{CD4A510E-00FC-4BB5-A83C-5BD5943899DF}" srcOrd="2" destOrd="0" presId="urn:microsoft.com/office/officeart/2018/2/layout/IconVerticalSolidList"/>
    <dgm:cxn modelId="{41F47A0B-D227-403C-B9E4-64BC59A50743}" type="presParOf" srcId="{1A96CC21-A01C-4E4E-BD6F-087CD606EDF1}" destId="{0D5286A8-DE65-4429-B4DF-14734C74646B}" srcOrd="3" destOrd="0" presId="urn:microsoft.com/office/officeart/2018/2/layout/IconVerticalSolidList"/>
    <dgm:cxn modelId="{C474FBB8-2D81-442D-87D9-1DCA6EB95048}" type="presParOf" srcId="{20A78EBE-65D3-47F3-BD43-B8C11ED73585}" destId="{C21F41A5-84EB-4185-9FDA-B76B675D5CD3}" srcOrd="7" destOrd="0" presId="urn:microsoft.com/office/officeart/2018/2/layout/IconVerticalSolidList"/>
    <dgm:cxn modelId="{3FD2E5C5-8233-4A51-8DFC-10FC583850EB}" type="presParOf" srcId="{20A78EBE-65D3-47F3-BD43-B8C11ED73585}" destId="{CF5BBD54-4DF6-49C4-A3B2-5FBAAF7CBCE2}" srcOrd="8" destOrd="0" presId="urn:microsoft.com/office/officeart/2018/2/layout/IconVerticalSolidList"/>
    <dgm:cxn modelId="{37AB34BE-4F45-49A7-AE68-79D147FE1296}" type="presParOf" srcId="{CF5BBD54-4DF6-49C4-A3B2-5FBAAF7CBCE2}" destId="{99108BA2-E3FC-4380-A1B6-82D24E446807}" srcOrd="0" destOrd="0" presId="urn:microsoft.com/office/officeart/2018/2/layout/IconVerticalSolidList"/>
    <dgm:cxn modelId="{94C54D77-E60B-4DEE-8AF9-BAAF4814B9C3}" type="presParOf" srcId="{CF5BBD54-4DF6-49C4-A3B2-5FBAAF7CBCE2}" destId="{E590AEDD-EF4A-4575-AE3D-2941FC6F21D9}" srcOrd="1" destOrd="0" presId="urn:microsoft.com/office/officeart/2018/2/layout/IconVerticalSolidList"/>
    <dgm:cxn modelId="{490DBFEA-1B9F-4D1A-95CF-F7801A1145A5}" type="presParOf" srcId="{CF5BBD54-4DF6-49C4-A3B2-5FBAAF7CBCE2}" destId="{28B13C8F-4156-4407-B1EE-879C485468F6}" srcOrd="2" destOrd="0" presId="urn:microsoft.com/office/officeart/2018/2/layout/IconVerticalSolidList"/>
    <dgm:cxn modelId="{FB153D74-6F2C-47E0-B31D-03D48CE30AF5}" type="presParOf" srcId="{CF5BBD54-4DF6-49C4-A3B2-5FBAAF7CBCE2}" destId="{669A6F5C-2666-4BDA-998B-42FF8AAE86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6F0D30-A2AC-4920-B5C1-9CA863AA5DC4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E1F91CC-6418-444A-B961-726F8237AF94}">
      <dgm:prSet/>
      <dgm:spPr/>
      <dgm:t>
        <a:bodyPr/>
        <a:lstStyle/>
        <a:p>
          <a:r>
            <a:rPr lang="en-GB" b="0" i="0"/>
            <a:t>Divide the number of students by the number of rooms</a:t>
          </a:r>
          <a:endParaRPr lang="en-US"/>
        </a:p>
      </dgm:t>
    </dgm:pt>
    <dgm:pt modelId="{F98F9E29-33F1-41DA-9193-207575B50381}" type="parTrans" cxnId="{D04C775D-09CC-4AC3-AF42-178160645144}">
      <dgm:prSet/>
      <dgm:spPr/>
      <dgm:t>
        <a:bodyPr/>
        <a:lstStyle/>
        <a:p>
          <a:endParaRPr lang="en-US"/>
        </a:p>
      </dgm:t>
    </dgm:pt>
    <dgm:pt modelId="{B318FEDB-8BEC-4604-90E0-EAC80449F75B}" type="sibTrans" cxnId="{D04C775D-09CC-4AC3-AF42-178160645144}">
      <dgm:prSet/>
      <dgm:spPr/>
      <dgm:t>
        <a:bodyPr/>
        <a:lstStyle/>
        <a:p>
          <a:endParaRPr lang="en-US"/>
        </a:p>
      </dgm:t>
    </dgm:pt>
    <dgm:pt modelId="{55B1FDEC-F1C9-4722-BDBA-77D76E0B105E}">
      <dgm:prSet/>
      <dgm:spPr/>
      <dgm:t>
        <a:bodyPr/>
        <a:lstStyle/>
        <a:p>
          <a:r>
            <a:rPr lang="en-GB" b="0" i="0"/>
            <a:t>Tutor group size needs to be about 18-20</a:t>
          </a:r>
          <a:endParaRPr lang="en-US"/>
        </a:p>
      </dgm:t>
    </dgm:pt>
    <dgm:pt modelId="{4AE646E0-8124-445A-9437-992DF7750AF2}" type="parTrans" cxnId="{73D60A03-0686-4DF9-9F30-18FC0FE418AC}">
      <dgm:prSet/>
      <dgm:spPr/>
      <dgm:t>
        <a:bodyPr/>
        <a:lstStyle/>
        <a:p>
          <a:endParaRPr lang="en-US"/>
        </a:p>
      </dgm:t>
    </dgm:pt>
    <dgm:pt modelId="{9B16B21A-0113-4BCE-BD39-A0858EDA9E55}" type="sibTrans" cxnId="{73D60A03-0686-4DF9-9F30-18FC0FE418AC}">
      <dgm:prSet/>
      <dgm:spPr/>
      <dgm:t>
        <a:bodyPr/>
        <a:lstStyle/>
        <a:p>
          <a:endParaRPr lang="en-US"/>
        </a:p>
      </dgm:t>
    </dgm:pt>
    <dgm:pt modelId="{5FBC690B-DCBF-413D-9972-49D332C8EFD6}">
      <dgm:prSet/>
      <dgm:spPr/>
      <dgm:t>
        <a:bodyPr/>
        <a:lstStyle/>
        <a:p>
          <a:r>
            <a:rPr lang="en-GB" b="0" i="0" dirty="0"/>
            <a:t>Don’t want more than 4 students from any year or grade</a:t>
          </a:r>
          <a:endParaRPr lang="en-US" dirty="0"/>
        </a:p>
      </dgm:t>
    </dgm:pt>
    <dgm:pt modelId="{7AFA3A31-D2E0-4447-98CF-6432B7157732}" type="parTrans" cxnId="{12C3A3D6-67B3-4536-AF43-09D2513C39C3}">
      <dgm:prSet/>
      <dgm:spPr/>
      <dgm:t>
        <a:bodyPr/>
        <a:lstStyle/>
        <a:p>
          <a:endParaRPr lang="en-US"/>
        </a:p>
      </dgm:t>
    </dgm:pt>
    <dgm:pt modelId="{DB3D546C-8314-4884-9BD9-A568A55CF42A}" type="sibTrans" cxnId="{12C3A3D6-67B3-4536-AF43-09D2513C39C3}">
      <dgm:prSet/>
      <dgm:spPr/>
      <dgm:t>
        <a:bodyPr/>
        <a:lstStyle/>
        <a:p>
          <a:endParaRPr lang="en-US"/>
        </a:p>
      </dgm:t>
    </dgm:pt>
    <dgm:pt modelId="{E72D75CE-4849-4F39-98B6-9DCA4B74F75F}">
      <dgm:prSet/>
      <dgm:spPr/>
      <dgm:t>
        <a:bodyPr/>
        <a:lstStyle/>
        <a:p>
          <a:r>
            <a:rPr lang="en-GB" b="0" i="0"/>
            <a:t>20/25 minutes a day is ideal</a:t>
          </a:r>
          <a:endParaRPr lang="en-US"/>
        </a:p>
      </dgm:t>
    </dgm:pt>
    <dgm:pt modelId="{EF741958-E512-41C1-A8DE-709C6A969937}" type="parTrans" cxnId="{A29CD067-9759-4ABF-A3C8-B87C2DC30E0B}">
      <dgm:prSet/>
      <dgm:spPr/>
      <dgm:t>
        <a:bodyPr/>
        <a:lstStyle/>
        <a:p>
          <a:endParaRPr lang="en-US"/>
        </a:p>
      </dgm:t>
    </dgm:pt>
    <dgm:pt modelId="{099166EB-BF32-4875-9500-A1D7D911A0DE}" type="sibTrans" cxnId="{A29CD067-9759-4ABF-A3C8-B87C2DC30E0B}">
      <dgm:prSet/>
      <dgm:spPr/>
      <dgm:t>
        <a:bodyPr/>
        <a:lstStyle/>
        <a:p>
          <a:endParaRPr lang="en-US"/>
        </a:p>
      </dgm:t>
    </dgm:pt>
    <dgm:pt modelId="{553EFAF7-4944-48C9-B663-E7855FEF0465}">
      <dgm:prSet/>
      <dgm:spPr/>
      <dgm:t>
        <a:bodyPr/>
        <a:lstStyle/>
        <a:p>
          <a:r>
            <a:rPr lang="en-GB" b="0" i="0" dirty="0"/>
            <a:t>Tutors do not teach PSHE or pro-social programmes</a:t>
          </a:r>
          <a:endParaRPr lang="en-US" dirty="0"/>
        </a:p>
      </dgm:t>
    </dgm:pt>
    <dgm:pt modelId="{BF82F2C5-59F4-4B0F-9EC8-E246780D13C8}" type="parTrans" cxnId="{EEB65D58-3B10-459E-8949-02B2E4913FDD}">
      <dgm:prSet/>
      <dgm:spPr/>
      <dgm:t>
        <a:bodyPr/>
        <a:lstStyle/>
        <a:p>
          <a:endParaRPr lang="en-US"/>
        </a:p>
      </dgm:t>
    </dgm:pt>
    <dgm:pt modelId="{3B5441EA-1916-4DBF-8E3C-46BA5CC4B696}" type="sibTrans" cxnId="{EEB65D58-3B10-459E-8949-02B2E4913FDD}">
      <dgm:prSet/>
      <dgm:spPr/>
      <dgm:t>
        <a:bodyPr/>
        <a:lstStyle/>
        <a:p>
          <a:endParaRPr lang="en-US"/>
        </a:p>
      </dgm:t>
    </dgm:pt>
    <dgm:pt modelId="{B1E2C9A5-B306-450A-A7E0-56350497134D}" type="pres">
      <dgm:prSet presAssocID="{536F0D30-A2AC-4920-B5C1-9CA863AA5DC4}" presName="root" presStyleCnt="0">
        <dgm:presLayoutVars>
          <dgm:dir/>
          <dgm:resizeHandles val="exact"/>
        </dgm:presLayoutVars>
      </dgm:prSet>
      <dgm:spPr/>
    </dgm:pt>
    <dgm:pt modelId="{555576F6-2BBA-4A18-AF36-8F42D98DF5C0}" type="pres">
      <dgm:prSet presAssocID="{6E1F91CC-6418-444A-B961-726F8237AF94}" presName="compNode" presStyleCnt="0"/>
      <dgm:spPr/>
    </dgm:pt>
    <dgm:pt modelId="{97B68D22-02C2-4BED-9BAB-6C11BFEDAD26}" type="pres">
      <dgm:prSet presAssocID="{6E1F91CC-6418-444A-B961-726F8237AF94}" presName="bgRect" presStyleLbl="bgShp" presStyleIdx="0" presStyleCnt="5"/>
      <dgm:spPr/>
    </dgm:pt>
    <dgm:pt modelId="{D24269D6-DFD2-443B-BB35-79B2FCF6E214}" type="pres">
      <dgm:prSet presAssocID="{6E1F91CC-6418-444A-B961-726F8237AF9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591D8CF3-7F89-47EA-BCFC-9F80AA30E4D0}" type="pres">
      <dgm:prSet presAssocID="{6E1F91CC-6418-444A-B961-726F8237AF94}" presName="spaceRect" presStyleCnt="0"/>
      <dgm:spPr/>
    </dgm:pt>
    <dgm:pt modelId="{138D4326-01D5-4A2B-B5D1-C823F13D6B91}" type="pres">
      <dgm:prSet presAssocID="{6E1F91CC-6418-444A-B961-726F8237AF94}" presName="parTx" presStyleLbl="revTx" presStyleIdx="0" presStyleCnt="5">
        <dgm:presLayoutVars>
          <dgm:chMax val="0"/>
          <dgm:chPref val="0"/>
        </dgm:presLayoutVars>
      </dgm:prSet>
      <dgm:spPr/>
    </dgm:pt>
    <dgm:pt modelId="{C49003E8-5261-440E-8E93-E1E6A6F4C6A3}" type="pres">
      <dgm:prSet presAssocID="{B318FEDB-8BEC-4604-90E0-EAC80449F75B}" presName="sibTrans" presStyleCnt="0"/>
      <dgm:spPr/>
    </dgm:pt>
    <dgm:pt modelId="{1F2E6610-4EAC-4A2F-874F-D4BFFD54D81C}" type="pres">
      <dgm:prSet presAssocID="{55B1FDEC-F1C9-4722-BDBA-77D76E0B105E}" presName="compNode" presStyleCnt="0"/>
      <dgm:spPr/>
    </dgm:pt>
    <dgm:pt modelId="{DBB6A89D-16A8-48A5-B97E-A5D639FAB452}" type="pres">
      <dgm:prSet presAssocID="{55B1FDEC-F1C9-4722-BDBA-77D76E0B105E}" presName="bgRect" presStyleLbl="bgShp" presStyleIdx="1" presStyleCnt="5"/>
      <dgm:spPr/>
    </dgm:pt>
    <dgm:pt modelId="{0315BEDF-E343-4B45-B19D-B641FD51F373}" type="pres">
      <dgm:prSet presAssocID="{55B1FDEC-F1C9-4722-BDBA-77D76E0B105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2A56A24-F23E-40A5-8B82-05ABDBB6E03E}" type="pres">
      <dgm:prSet presAssocID="{55B1FDEC-F1C9-4722-BDBA-77D76E0B105E}" presName="spaceRect" presStyleCnt="0"/>
      <dgm:spPr/>
    </dgm:pt>
    <dgm:pt modelId="{1F43594A-0B36-47FD-BA36-B7CD4A7EE5A3}" type="pres">
      <dgm:prSet presAssocID="{55B1FDEC-F1C9-4722-BDBA-77D76E0B105E}" presName="parTx" presStyleLbl="revTx" presStyleIdx="1" presStyleCnt="5">
        <dgm:presLayoutVars>
          <dgm:chMax val="0"/>
          <dgm:chPref val="0"/>
        </dgm:presLayoutVars>
      </dgm:prSet>
      <dgm:spPr/>
    </dgm:pt>
    <dgm:pt modelId="{A1BA5306-C0F3-4B60-9765-4EBCF206484F}" type="pres">
      <dgm:prSet presAssocID="{9B16B21A-0113-4BCE-BD39-A0858EDA9E55}" presName="sibTrans" presStyleCnt="0"/>
      <dgm:spPr/>
    </dgm:pt>
    <dgm:pt modelId="{EAA36E0F-47B8-4AA7-A63E-3451AD2451BE}" type="pres">
      <dgm:prSet presAssocID="{5FBC690B-DCBF-413D-9972-49D332C8EFD6}" presName="compNode" presStyleCnt="0"/>
      <dgm:spPr/>
    </dgm:pt>
    <dgm:pt modelId="{6F37FAD3-37F7-43F3-986D-FB6D44FAF4F7}" type="pres">
      <dgm:prSet presAssocID="{5FBC690B-DCBF-413D-9972-49D332C8EFD6}" presName="bgRect" presStyleLbl="bgShp" presStyleIdx="2" presStyleCnt="5"/>
      <dgm:spPr/>
    </dgm:pt>
    <dgm:pt modelId="{FBA52294-C8F5-4FAA-8C1A-D0417ACB866A}" type="pres">
      <dgm:prSet presAssocID="{5FBC690B-DCBF-413D-9972-49D332C8EFD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1B9B55CC-9651-4A62-9CD6-797B9355F7CF}" type="pres">
      <dgm:prSet presAssocID="{5FBC690B-DCBF-413D-9972-49D332C8EFD6}" presName="spaceRect" presStyleCnt="0"/>
      <dgm:spPr/>
    </dgm:pt>
    <dgm:pt modelId="{BBCBC64A-6297-4921-8161-34011DC267D8}" type="pres">
      <dgm:prSet presAssocID="{5FBC690B-DCBF-413D-9972-49D332C8EFD6}" presName="parTx" presStyleLbl="revTx" presStyleIdx="2" presStyleCnt="5">
        <dgm:presLayoutVars>
          <dgm:chMax val="0"/>
          <dgm:chPref val="0"/>
        </dgm:presLayoutVars>
      </dgm:prSet>
      <dgm:spPr/>
    </dgm:pt>
    <dgm:pt modelId="{CB22D5C7-25F1-4636-869B-53AE69B6E44B}" type="pres">
      <dgm:prSet presAssocID="{DB3D546C-8314-4884-9BD9-A568A55CF42A}" presName="sibTrans" presStyleCnt="0"/>
      <dgm:spPr/>
    </dgm:pt>
    <dgm:pt modelId="{1E33640E-932F-408B-BD9E-9F3079B6473A}" type="pres">
      <dgm:prSet presAssocID="{E72D75CE-4849-4F39-98B6-9DCA4B74F75F}" presName="compNode" presStyleCnt="0"/>
      <dgm:spPr/>
    </dgm:pt>
    <dgm:pt modelId="{91CB4F1A-E6AC-4DB9-8147-24DA291F2CFA}" type="pres">
      <dgm:prSet presAssocID="{E72D75CE-4849-4F39-98B6-9DCA4B74F75F}" presName="bgRect" presStyleLbl="bgShp" presStyleIdx="3" presStyleCnt="5"/>
      <dgm:spPr/>
    </dgm:pt>
    <dgm:pt modelId="{B1AFC4A1-F13E-4B1C-A0F8-C0639E0A1681}" type="pres">
      <dgm:prSet presAssocID="{E72D75CE-4849-4F39-98B6-9DCA4B74F75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9C527B0B-AA04-4990-97ED-E8CA73DD0166}" type="pres">
      <dgm:prSet presAssocID="{E72D75CE-4849-4F39-98B6-9DCA4B74F75F}" presName="spaceRect" presStyleCnt="0"/>
      <dgm:spPr/>
    </dgm:pt>
    <dgm:pt modelId="{E0C2BBD3-F9A4-43DC-9BD3-6467E18F28BB}" type="pres">
      <dgm:prSet presAssocID="{E72D75CE-4849-4F39-98B6-9DCA4B74F75F}" presName="parTx" presStyleLbl="revTx" presStyleIdx="3" presStyleCnt="5">
        <dgm:presLayoutVars>
          <dgm:chMax val="0"/>
          <dgm:chPref val="0"/>
        </dgm:presLayoutVars>
      </dgm:prSet>
      <dgm:spPr/>
    </dgm:pt>
    <dgm:pt modelId="{589DF296-B217-4A9C-B499-DABC285F5B56}" type="pres">
      <dgm:prSet presAssocID="{099166EB-BF32-4875-9500-A1D7D911A0DE}" presName="sibTrans" presStyleCnt="0"/>
      <dgm:spPr/>
    </dgm:pt>
    <dgm:pt modelId="{2F6EFBA6-06B8-45AA-8815-16DEAF05FE1A}" type="pres">
      <dgm:prSet presAssocID="{553EFAF7-4944-48C9-B663-E7855FEF0465}" presName="compNode" presStyleCnt="0"/>
      <dgm:spPr/>
    </dgm:pt>
    <dgm:pt modelId="{D52C31BC-A7CA-4C73-B13C-1E5B66EC9060}" type="pres">
      <dgm:prSet presAssocID="{553EFAF7-4944-48C9-B663-E7855FEF0465}" presName="bgRect" presStyleLbl="bgShp" presStyleIdx="4" presStyleCnt="5"/>
      <dgm:spPr/>
    </dgm:pt>
    <dgm:pt modelId="{D402F82E-89A8-4F69-8DBC-B501406470C1}" type="pres">
      <dgm:prSet presAssocID="{553EFAF7-4944-48C9-B663-E7855FEF046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053C02C-2B6C-43B5-82F5-B928946467F5}" type="pres">
      <dgm:prSet presAssocID="{553EFAF7-4944-48C9-B663-E7855FEF0465}" presName="spaceRect" presStyleCnt="0"/>
      <dgm:spPr/>
    </dgm:pt>
    <dgm:pt modelId="{5DDFEF1B-8F73-4953-9C3B-58DAE147AD4E}" type="pres">
      <dgm:prSet presAssocID="{553EFAF7-4944-48C9-B663-E7855FEF046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3D60A03-0686-4DF9-9F30-18FC0FE418AC}" srcId="{536F0D30-A2AC-4920-B5C1-9CA863AA5DC4}" destId="{55B1FDEC-F1C9-4722-BDBA-77D76E0B105E}" srcOrd="1" destOrd="0" parTransId="{4AE646E0-8124-445A-9437-992DF7750AF2}" sibTransId="{9B16B21A-0113-4BCE-BD39-A0858EDA9E55}"/>
    <dgm:cxn modelId="{14EF2F2E-FD0C-47F8-AE95-766813623172}" type="presOf" srcId="{6E1F91CC-6418-444A-B961-726F8237AF94}" destId="{138D4326-01D5-4A2B-B5D1-C823F13D6B91}" srcOrd="0" destOrd="0" presId="urn:microsoft.com/office/officeart/2018/2/layout/IconVerticalSolidList"/>
    <dgm:cxn modelId="{D04C775D-09CC-4AC3-AF42-178160645144}" srcId="{536F0D30-A2AC-4920-B5C1-9CA863AA5DC4}" destId="{6E1F91CC-6418-444A-B961-726F8237AF94}" srcOrd="0" destOrd="0" parTransId="{F98F9E29-33F1-41DA-9193-207575B50381}" sibTransId="{B318FEDB-8BEC-4604-90E0-EAC80449F75B}"/>
    <dgm:cxn modelId="{BD9BD264-8488-41C7-BD35-A3553ECCF4A0}" type="presOf" srcId="{553EFAF7-4944-48C9-B663-E7855FEF0465}" destId="{5DDFEF1B-8F73-4953-9C3B-58DAE147AD4E}" srcOrd="0" destOrd="0" presId="urn:microsoft.com/office/officeart/2018/2/layout/IconVerticalSolidList"/>
    <dgm:cxn modelId="{A29CD067-9759-4ABF-A3C8-B87C2DC30E0B}" srcId="{536F0D30-A2AC-4920-B5C1-9CA863AA5DC4}" destId="{E72D75CE-4849-4F39-98B6-9DCA4B74F75F}" srcOrd="3" destOrd="0" parTransId="{EF741958-E512-41C1-A8DE-709C6A969937}" sibTransId="{099166EB-BF32-4875-9500-A1D7D911A0DE}"/>
    <dgm:cxn modelId="{04E7EA4C-8D65-4B75-B5BA-33E99D74CF83}" type="presOf" srcId="{536F0D30-A2AC-4920-B5C1-9CA863AA5DC4}" destId="{B1E2C9A5-B306-450A-A7E0-56350497134D}" srcOrd="0" destOrd="0" presId="urn:microsoft.com/office/officeart/2018/2/layout/IconVerticalSolidList"/>
    <dgm:cxn modelId="{426ECC4E-5DC1-4CBD-AAEB-55A8F4AD4595}" type="presOf" srcId="{5FBC690B-DCBF-413D-9972-49D332C8EFD6}" destId="{BBCBC64A-6297-4921-8161-34011DC267D8}" srcOrd="0" destOrd="0" presId="urn:microsoft.com/office/officeart/2018/2/layout/IconVerticalSolidList"/>
    <dgm:cxn modelId="{EEB65D58-3B10-459E-8949-02B2E4913FDD}" srcId="{536F0D30-A2AC-4920-B5C1-9CA863AA5DC4}" destId="{553EFAF7-4944-48C9-B663-E7855FEF0465}" srcOrd="4" destOrd="0" parTransId="{BF82F2C5-59F4-4B0F-9EC8-E246780D13C8}" sibTransId="{3B5441EA-1916-4DBF-8E3C-46BA5CC4B696}"/>
    <dgm:cxn modelId="{16F7E2C9-077E-42DB-9638-AFE537C27A0A}" type="presOf" srcId="{E72D75CE-4849-4F39-98B6-9DCA4B74F75F}" destId="{E0C2BBD3-F9A4-43DC-9BD3-6467E18F28BB}" srcOrd="0" destOrd="0" presId="urn:microsoft.com/office/officeart/2018/2/layout/IconVerticalSolidList"/>
    <dgm:cxn modelId="{2E59FECB-F778-4A84-AF29-5B02E7341ABE}" type="presOf" srcId="{55B1FDEC-F1C9-4722-BDBA-77D76E0B105E}" destId="{1F43594A-0B36-47FD-BA36-B7CD4A7EE5A3}" srcOrd="0" destOrd="0" presId="urn:microsoft.com/office/officeart/2018/2/layout/IconVerticalSolidList"/>
    <dgm:cxn modelId="{12C3A3D6-67B3-4536-AF43-09D2513C39C3}" srcId="{536F0D30-A2AC-4920-B5C1-9CA863AA5DC4}" destId="{5FBC690B-DCBF-413D-9972-49D332C8EFD6}" srcOrd="2" destOrd="0" parTransId="{7AFA3A31-D2E0-4447-98CF-6432B7157732}" sibTransId="{DB3D546C-8314-4884-9BD9-A568A55CF42A}"/>
    <dgm:cxn modelId="{AF3AE231-8E06-401D-ACEF-3E8688DBC1A1}" type="presParOf" srcId="{B1E2C9A5-B306-450A-A7E0-56350497134D}" destId="{555576F6-2BBA-4A18-AF36-8F42D98DF5C0}" srcOrd="0" destOrd="0" presId="urn:microsoft.com/office/officeart/2018/2/layout/IconVerticalSolidList"/>
    <dgm:cxn modelId="{506BC66D-D0A5-45ED-BCC4-AABE57476BBE}" type="presParOf" srcId="{555576F6-2BBA-4A18-AF36-8F42D98DF5C0}" destId="{97B68D22-02C2-4BED-9BAB-6C11BFEDAD26}" srcOrd="0" destOrd="0" presId="urn:microsoft.com/office/officeart/2018/2/layout/IconVerticalSolidList"/>
    <dgm:cxn modelId="{C0D2234F-DBB7-4E9E-BCE4-2FFD1777DFF1}" type="presParOf" srcId="{555576F6-2BBA-4A18-AF36-8F42D98DF5C0}" destId="{D24269D6-DFD2-443B-BB35-79B2FCF6E214}" srcOrd="1" destOrd="0" presId="urn:microsoft.com/office/officeart/2018/2/layout/IconVerticalSolidList"/>
    <dgm:cxn modelId="{ABCA2CA9-8AF7-4E35-A794-4D44825658D4}" type="presParOf" srcId="{555576F6-2BBA-4A18-AF36-8F42D98DF5C0}" destId="{591D8CF3-7F89-47EA-BCFC-9F80AA30E4D0}" srcOrd="2" destOrd="0" presId="urn:microsoft.com/office/officeart/2018/2/layout/IconVerticalSolidList"/>
    <dgm:cxn modelId="{F0C9B5FA-F0C7-4F85-95AD-3332BAB4D8E7}" type="presParOf" srcId="{555576F6-2BBA-4A18-AF36-8F42D98DF5C0}" destId="{138D4326-01D5-4A2B-B5D1-C823F13D6B91}" srcOrd="3" destOrd="0" presId="urn:microsoft.com/office/officeart/2018/2/layout/IconVerticalSolidList"/>
    <dgm:cxn modelId="{7A54969F-8A7F-46D5-98D7-B08A479EE31C}" type="presParOf" srcId="{B1E2C9A5-B306-450A-A7E0-56350497134D}" destId="{C49003E8-5261-440E-8E93-E1E6A6F4C6A3}" srcOrd="1" destOrd="0" presId="urn:microsoft.com/office/officeart/2018/2/layout/IconVerticalSolidList"/>
    <dgm:cxn modelId="{05BA92B7-BD73-4CD2-BB3E-123F44AE8241}" type="presParOf" srcId="{B1E2C9A5-B306-450A-A7E0-56350497134D}" destId="{1F2E6610-4EAC-4A2F-874F-D4BFFD54D81C}" srcOrd="2" destOrd="0" presId="urn:microsoft.com/office/officeart/2018/2/layout/IconVerticalSolidList"/>
    <dgm:cxn modelId="{8AD3AD32-291F-472E-8443-0B646AC50F89}" type="presParOf" srcId="{1F2E6610-4EAC-4A2F-874F-D4BFFD54D81C}" destId="{DBB6A89D-16A8-48A5-B97E-A5D639FAB452}" srcOrd="0" destOrd="0" presId="urn:microsoft.com/office/officeart/2018/2/layout/IconVerticalSolidList"/>
    <dgm:cxn modelId="{07C3D83A-9EEC-45F0-B30E-0E53C9363833}" type="presParOf" srcId="{1F2E6610-4EAC-4A2F-874F-D4BFFD54D81C}" destId="{0315BEDF-E343-4B45-B19D-B641FD51F373}" srcOrd="1" destOrd="0" presId="urn:microsoft.com/office/officeart/2018/2/layout/IconVerticalSolidList"/>
    <dgm:cxn modelId="{20D4A782-1F91-46F4-879D-07D41E5124B5}" type="presParOf" srcId="{1F2E6610-4EAC-4A2F-874F-D4BFFD54D81C}" destId="{E2A56A24-F23E-40A5-8B82-05ABDBB6E03E}" srcOrd="2" destOrd="0" presId="urn:microsoft.com/office/officeart/2018/2/layout/IconVerticalSolidList"/>
    <dgm:cxn modelId="{D9842598-54B0-4A57-A1AB-352191A8B9E2}" type="presParOf" srcId="{1F2E6610-4EAC-4A2F-874F-D4BFFD54D81C}" destId="{1F43594A-0B36-47FD-BA36-B7CD4A7EE5A3}" srcOrd="3" destOrd="0" presId="urn:microsoft.com/office/officeart/2018/2/layout/IconVerticalSolidList"/>
    <dgm:cxn modelId="{CDE1C3EE-E79D-456A-AC7F-4CC09D2EC133}" type="presParOf" srcId="{B1E2C9A5-B306-450A-A7E0-56350497134D}" destId="{A1BA5306-C0F3-4B60-9765-4EBCF206484F}" srcOrd="3" destOrd="0" presId="urn:microsoft.com/office/officeart/2018/2/layout/IconVerticalSolidList"/>
    <dgm:cxn modelId="{E2E95DE9-4000-4B28-9C07-A9A401AF6337}" type="presParOf" srcId="{B1E2C9A5-B306-450A-A7E0-56350497134D}" destId="{EAA36E0F-47B8-4AA7-A63E-3451AD2451BE}" srcOrd="4" destOrd="0" presId="urn:microsoft.com/office/officeart/2018/2/layout/IconVerticalSolidList"/>
    <dgm:cxn modelId="{0C766510-C399-4CF0-99A0-944C33B97751}" type="presParOf" srcId="{EAA36E0F-47B8-4AA7-A63E-3451AD2451BE}" destId="{6F37FAD3-37F7-43F3-986D-FB6D44FAF4F7}" srcOrd="0" destOrd="0" presId="urn:microsoft.com/office/officeart/2018/2/layout/IconVerticalSolidList"/>
    <dgm:cxn modelId="{6C587419-F03D-40D3-A932-DCA189BA1B2E}" type="presParOf" srcId="{EAA36E0F-47B8-4AA7-A63E-3451AD2451BE}" destId="{FBA52294-C8F5-4FAA-8C1A-D0417ACB866A}" srcOrd="1" destOrd="0" presId="urn:microsoft.com/office/officeart/2018/2/layout/IconVerticalSolidList"/>
    <dgm:cxn modelId="{6EBAF977-F201-44B8-89EB-99FD94DBEBF1}" type="presParOf" srcId="{EAA36E0F-47B8-4AA7-A63E-3451AD2451BE}" destId="{1B9B55CC-9651-4A62-9CD6-797B9355F7CF}" srcOrd="2" destOrd="0" presId="urn:microsoft.com/office/officeart/2018/2/layout/IconVerticalSolidList"/>
    <dgm:cxn modelId="{74BD8E93-0DFF-4CDC-908F-82816761D3D2}" type="presParOf" srcId="{EAA36E0F-47B8-4AA7-A63E-3451AD2451BE}" destId="{BBCBC64A-6297-4921-8161-34011DC267D8}" srcOrd="3" destOrd="0" presId="urn:microsoft.com/office/officeart/2018/2/layout/IconVerticalSolidList"/>
    <dgm:cxn modelId="{01CB2EF5-44A3-4EA0-8D57-20169EFEC9D3}" type="presParOf" srcId="{B1E2C9A5-B306-450A-A7E0-56350497134D}" destId="{CB22D5C7-25F1-4636-869B-53AE69B6E44B}" srcOrd="5" destOrd="0" presId="urn:microsoft.com/office/officeart/2018/2/layout/IconVerticalSolidList"/>
    <dgm:cxn modelId="{3B7D631E-680F-4B0C-B851-5F0307095911}" type="presParOf" srcId="{B1E2C9A5-B306-450A-A7E0-56350497134D}" destId="{1E33640E-932F-408B-BD9E-9F3079B6473A}" srcOrd="6" destOrd="0" presId="urn:microsoft.com/office/officeart/2018/2/layout/IconVerticalSolidList"/>
    <dgm:cxn modelId="{13EDDF49-1E77-4C3B-8CAA-5502E4400370}" type="presParOf" srcId="{1E33640E-932F-408B-BD9E-9F3079B6473A}" destId="{91CB4F1A-E6AC-4DB9-8147-24DA291F2CFA}" srcOrd="0" destOrd="0" presId="urn:microsoft.com/office/officeart/2018/2/layout/IconVerticalSolidList"/>
    <dgm:cxn modelId="{A43D1DA5-EFDF-4924-876C-F7B9AB69BA0F}" type="presParOf" srcId="{1E33640E-932F-408B-BD9E-9F3079B6473A}" destId="{B1AFC4A1-F13E-4B1C-A0F8-C0639E0A1681}" srcOrd="1" destOrd="0" presId="urn:microsoft.com/office/officeart/2018/2/layout/IconVerticalSolidList"/>
    <dgm:cxn modelId="{2F5D5A6F-EA66-4CAD-8224-1025A81F0FD8}" type="presParOf" srcId="{1E33640E-932F-408B-BD9E-9F3079B6473A}" destId="{9C527B0B-AA04-4990-97ED-E8CA73DD0166}" srcOrd="2" destOrd="0" presId="urn:microsoft.com/office/officeart/2018/2/layout/IconVerticalSolidList"/>
    <dgm:cxn modelId="{D20D8CD7-6548-447D-8483-8E811EFD5973}" type="presParOf" srcId="{1E33640E-932F-408B-BD9E-9F3079B6473A}" destId="{E0C2BBD3-F9A4-43DC-9BD3-6467E18F28BB}" srcOrd="3" destOrd="0" presId="urn:microsoft.com/office/officeart/2018/2/layout/IconVerticalSolidList"/>
    <dgm:cxn modelId="{0A312D90-59BD-4C83-B87F-B69FCA8275AB}" type="presParOf" srcId="{B1E2C9A5-B306-450A-A7E0-56350497134D}" destId="{589DF296-B217-4A9C-B499-DABC285F5B56}" srcOrd="7" destOrd="0" presId="urn:microsoft.com/office/officeart/2018/2/layout/IconVerticalSolidList"/>
    <dgm:cxn modelId="{8C980F03-A2FC-46C0-9EED-5FFEF3AA3255}" type="presParOf" srcId="{B1E2C9A5-B306-450A-A7E0-56350497134D}" destId="{2F6EFBA6-06B8-45AA-8815-16DEAF05FE1A}" srcOrd="8" destOrd="0" presId="urn:microsoft.com/office/officeart/2018/2/layout/IconVerticalSolidList"/>
    <dgm:cxn modelId="{A956603E-77BA-4548-BB46-53E96ABEFD8A}" type="presParOf" srcId="{2F6EFBA6-06B8-45AA-8815-16DEAF05FE1A}" destId="{D52C31BC-A7CA-4C73-B13C-1E5B66EC9060}" srcOrd="0" destOrd="0" presId="urn:microsoft.com/office/officeart/2018/2/layout/IconVerticalSolidList"/>
    <dgm:cxn modelId="{EAE40C37-4609-4544-9EAB-9ADA94BFE813}" type="presParOf" srcId="{2F6EFBA6-06B8-45AA-8815-16DEAF05FE1A}" destId="{D402F82E-89A8-4F69-8DBC-B501406470C1}" srcOrd="1" destOrd="0" presId="urn:microsoft.com/office/officeart/2018/2/layout/IconVerticalSolidList"/>
    <dgm:cxn modelId="{7FECF624-DFED-4CED-9B43-87D47BED3750}" type="presParOf" srcId="{2F6EFBA6-06B8-45AA-8815-16DEAF05FE1A}" destId="{8053C02C-2B6C-43B5-82F5-B928946467F5}" srcOrd="2" destOrd="0" presId="urn:microsoft.com/office/officeart/2018/2/layout/IconVerticalSolidList"/>
    <dgm:cxn modelId="{8B645F81-1DAE-49E2-8164-495DFBDA8775}" type="presParOf" srcId="{2F6EFBA6-06B8-45AA-8815-16DEAF05FE1A}" destId="{5DDFEF1B-8F73-4953-9C3B-58DAE147AD4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9A99C5-D95E-4BC7-86D0-D9AB524FB67F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B56F56A-4E43-4D51-AD6E-094903BA1ED3}">
      <dgm:prSet/>
      <dgm:spPr/>
      <dgm:t>
        <a:bodyPr/>
        <a:lstStyle/>
        <a:p>
          <a:r>
            <a:rPr lang="en-GB"/>
            <a:t>Adopt a new rule. Everybody (all adults) are tutors regardless of status</a:t>
          </a:r>
          <a:endParaRPr lang="en-US"/>
        </a:p>
      </dgm:t>
    </dgm:pt>
    <dgm:pt modelId="{3CCD9288-B94E-40A0-8CF9-E9A4F8CDC3DC}" type="parTrans" cxnId="{267FFA61-E8D0-4796-9127-04938CCE093C}">
      <dgm:prSet/>
      <dgm:spPr/>
      <dgm:t>
        <a:bodyPr/>
        <a:lstStyle/>
        <a:p>
          <a:endParaRPr lang="en-US"/>
        </a:p>
      </dgm:t>
    </dgm:pt>
    <dgm:pt modelId="{261D0A6B-7E45-4C4E-A935-2C8944C3F7C3}" type="sibTrans" cxnId="{267FFA61-E8D0-4796-9127-04938CCE093C}">
      <dgm:prSet/>
      <dgm:spPr/>
      <dgm:t>
        <a:bodyPr/>
        <a:lstStyle/>
        <a:p>
          <a:endParaRPr lang="en-US"/>
        </a:p>
      </dgm:t>
    </dgm:pt>
    <dgm:pt modelId="{624CD0A5-C35E-481A-BEB3-06DB390E108D}">
      <dgm:prSet/>
      <dgm:spPr/>
      <dgm:t>
        <a:bodyPr/>
        <a:lstStyle/>
        <a:p>
          <a:r>
            <a:rPr lang="en-GB"/>
            <a:t>This includes the Head, Leadership team, admin team, ancillaries, support staff</a:t>
          </a:r>
          <a:endParaRPr lang="en-US"/>
        </a:p>
      </dgm:t>
    </dgm:pt>
    <dgm:pt modelId="{AFCE1C3B-14F2-46F8-BC6B-27ED281EB312}" type="parTrans" cxnId="{C30EA0AD-F60B-4266-AF6E-68930BE24256}">
      <dgm:prSet/>
      <dgm:spPr/>
      <dgm:t>
        <a:bodyPr/>
        <a:lstStyle/>
        <a:p>
          <a:endParaRPr lang="en-US"/>
        </a:p>
      </dgm:t>
    </dgm:pt>
    <dgm:pt modelId="{DB9400D0-C3D2-4D1B-9E08-7F3F67317190}" type="sibTrans" cxnId="{C30EA0AD-F60B-4266-AF6E-68930BE24256}">
      <dgm:prSet/>
      <dgm:spPr/>
      <dgm:t>
        <a:bodyPr/>
        <a:lstStyle/>
        <a:p>
          <a:endParaRPr lang="en-US"/>
        </a:p>
      </dgm:t>
    </dgm:pt>
    <dgm:pt modelId="{A31644A5-61DA-463E-A22D-8CE7FDEE3268}">
      <dgm:prSet/>
      <dgm:spPr/>
      <dgm:t>
        <a:bodyPr/>
        <a:lstStyle/>
        <a:p>
          <a:r>
            <a:rPr lang="en-GB"/>
            <a:t>No one joins the school without realising this obligation</a:t>
          </a:r>
          <a:endParaRPr lang="en-US"/>
        </a:p>
      </dgm:t>
    </dgm:pt>
    <dgm:pt modelId="{7FEED67A-1172-40FA-80FF-5F94E59BFD05}" type="parTrans" cxnId="{E2909649-7C5D-445E-BD1E-11FB27210E00}">
      <dgm:prSet/>
      <dgm:spPr/>
      <dgm:t>
        <a:bodyPr/>
        <a:lstStyle/>
        <a:p>
          <a:endParaRPr lang="en-US"/>
        </a:p>
      </dgm:t>
    </dgm:pt>
    <dgm:pt modelId="{F3BE3AC5-0FF4-410B-A0EB-3A87A9604A2E}" type="sibTrans" cxnId="{E2909649-7C5D-445E-BD1E-11FB27210E00}">
      <dgm:prSet/>
      <dgm:spPr/>
      <dgm:t>
        <a:bodyPr/>
        <a:lstStyle/>
        <a:p>
          <a:endParaRPr lang="en-US"/>
        </a:p>
      </dgm:t>
    </dgm:pt>
    <dgm:pt modelId="{8E4268EA-B626-4B86-AB34-73A4C7B822F0}">
      <dgm:prSet/>
      <dgm:spPr/>
      <dgm:t>
        <a:bodyPr/>
        <a:lstStyle/>
        <a:p>
          <a:r>
            <a:rPr lang="en-GB"/>
            <a:t>Lead tutor is a teacher (though this can change over time)</a:t>
          </a:r>
          <a:endParaRPr lang="en-US"/>
        </a:p>
      </dgm:t>
    </dgm:pt>
    <dgm:pt modelId="{D440D009-9191-407C-8208-7E1C63C989F0}" type="parTrans" cxnId="{F0914BE1-5C1D-4C6C-AD86-F1DC3C7DEF17}">
      <dgm:prSet/>
      <dgm:spPr/>
      <dgm:t>
        <a:bodyPr/>
        <a:lstStyle/>
        <a:p>
          <a:endParaRPr lang="en-US"/>
        </a:p>
      </dgm:t>
    </dgm:pt>
    <dgm:pt modelId="{E3B5FF2F-DA89-4330-9A2F-F5216114D37C}" type="sibTrans" cxnId="{F0914BE1-5C1D-4C6C-AD86-F1DC3C7DEF17}">
      <dgm:prSet/>
      <dgm:spPr/>
      <dgm:t>
        <a:bodyPr/>
        <a:lstStyle/>
        <a:p>
          <a:endParaRPr lang="en-US"/>
        </a:p>
      </dgm:t>
    </dgm:pt>
    <dgm:pt modelId="{8B39F854-12CF-48FE-93D4-E7D50E5E0950}">
      <dgm:prSet/>
      <dgm:spPr/>
      <dgm:t>
        <a:bodyPr/>
        <a:lstStyle/>
        <a:p>
          <a:r>
            <a:rPr lang="en-GB"/>
            <a:t>Each tutor group is part of a house (a nested system)</a:t>
          </a:r>
          <a:endParaRPr lang="en-US"/>
        </a:p>
      </dgm:t>
    </dgm:pt>
    <dgm:pt modelId="{598756B1-B7D3-4370-B06E-F25A16BFC35B}" type="parTrans" cxnId="{A3803D6F-C65D-4493-BE92-744298323676}">
      <dgm:prSet/>
      <dgm:spPr/>
      <dgm:t>
        <a:bodyPr/>
        <a:lstStyle/>
        <a:p>
          <a:endParaRPr lang="en-US"/>
        </a:p>
      </dgm:t>
    </dgm:pt>
    <dgm:pt modelId="{AAF3E937-B93F-475F-AF2F-1EFBE68469C2}" type="sibTrans" cxnId="{A3803D6F-C65D-4493-BE92-744298323676}">
      <dgm:prSet/>
      <dgm:spPr/>
      <dgm:t>
        <a:bodyPr/>
        <a:lstStyle/>
        <a:p>
          <a:endParaRPr lang="en-US"/>
        </a:p>
      </dgm:t>
    </dgm:pt>
    <dgm:pt modelId="{A04254A1-5B3A-46E8-A3F1-13C714A3D8E9}" type="pres">
      <dgm:prSet presAssocID="{879A99C5-D95E-4BC7-86D0-D9AB524FB67F}" presName="root" presStyleCnt="0">
        <dgm:presLayoutVars>
          <dgm:dir/>
          <dgm:resizeHandles val="exact"/>
        </dgm:presLayoutVars>
      </dgm:prSet>
      <dgm:spPr/>
    </dgm:pt>
    <dgm:pt modelId="{93879E90-164E-487A-9DBB-F63D16FA424A}" type="pres">
      <dgm:prSet presAssocID="{2B56F56A-4E43-4D51-AD6E-094903BA1ED3}" presName="compNode" presStyleCnt="0"/>
      <dgm:spPr/>
    </dgm:pt>
    <dgm:pt modelId="{5F013A4C-655D-490F-B2A2-209AE5140CAA}" type="pres">
      <dgm:prSet presAssocID="{2B56F56A-4E43-4D51-AD6E-094903BA1ED3}" presName="bgRect" presStyleLbl="bgShp" presStyleIdx="0" presStyleCnt="5"/>
      <dgm:spPr/>
    </dgm:pt>
    <dgm:pt modelId="{E988FCAA-62D5-42AF-8C85-3D1CE189EB13}" type="pres">
      <dgm:prSet presAssocID="{2B56F56A-4E43-4D51-AD6E-094903BA1ED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D396CCE-6C20-4192-9E99-39443C3BB93C}" type="pres">
      <dgm:prSet presAssocID="{2B56F56A-4E43-4D51-AD6E-094903BA1ED3}" presName="spaceRect" presStyleCnt="0"/>
      <dgm:spPr/>
    </dgm:pt>
    <dgm:pt modelId="{88C7F1A4-0B22-4EF7-A764-93CD625A5772}" type="pres">
      <dgm:prSet presAssocID="{2B56F56A-4E43-4D51-AD6E-094903BA1ED3}" presName="parTx" presStyleLbl="revTx" presStyleIdx="0" presStyleCnt="5">
        <dgm:presLayoutVars>
          <dgm:chMax val="0"/>
          <dgm:chPref val="0"/>
        </dgm:presLayoutVars>
      </dgm:prSet>
      <dgm:spPr/>
    </dgm:pt>
    <dgm:pt modelId="{930AE5B8-9320-415F-BED2-229DBB58B6BE}" type="pres">
      <dgm:prSet presAssocID="{261D0A6B-7E45-4C4E-A935-2C8944C3F7C3}" presName="sibTrans" presStyleCnt="0"/>
      <dgm:spPr/>
    </dgm:pt>
    <dgm:pt modelId="{12DD55B3-8666-478B-8FAF-88F865B77157}" type="pres">
      <dgm:prSet presAssocID="{624CD0A5-C35E-481A-BEB3-06DB390E108D}" presName="compNode" presStyleCnt="0"/>
      <dgm:spPr/>
    </dgm:pt>
    <dgm:pt modelId="{783BA6C6-ED96-4F41-842E-AA9AC163740C}" type="pres">
      <dgm:prSet presAssocID="{624CD0A5-C35E-481A-BEB3-06DB390E108D}" presName="bgRect" presStyleLbl="bgShp" presStyleIdx="1" presStyleCnt="5"/>
      <dgm:spPr/>
    </dgm:pt>
    <dgm:pt modelId="{8CC907D9-10BA-4152-B839-E5862B3FF56A}" type="pres">
      <dgm:prSet presAssocID="{624CD0A5-C35E-481A-BEB3-06DB390E108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C4D1C1C7-F7C7-4F29-92C6-21F5C23189B7}" type="pres">
      <dgm:prSet presAssocID="{624CD0A5-C35E-481A-BEB3-06DB390E108D}" presName="spaceRect" presStyleCnt="0"/>
      <dgm:spPr/>
    </dgm:pt>
    <dgm:pt modelId="{2A35300E-532C-47BD-B125-A04E4168E8D8}" type="pres">
      <dgm:prSet presAssocID="{624CD0A5-C35E-481A-BEB3-06DB390E108D}" presName="parTx" presStyleLbl="revTx" presStyleIdx="1" presStyleCnt="5">
        <dgm:presLayoutVars>
          <dgm:chMax val="0"/>
          <dgm:chPref val="0"/>
        </dgm:presLayoutVars>
      </dgm:prSet>
      <dgm:spPr/>
    </dgm:pt>
    <dgm:pt modelId="{57B6CA89-36B2-4ED2-853C-AF33249F84C7}" type="pres">
      <dgm:prSet presAssocID="{DB9400D0-C3D2-4D1B-9E08-7F3F67317190}" presName="sibTrans" presStyleCnt="0"/>
      <dgm:spPr/>
    </dgm:pt>
    <dgm:pt modelId="{3F7D0CE8-CF7E-4D3D-9629-E3E2833C6F30}" type="pres">
      <dgm:prSet presAssocID="{A31644A5-61DA-463E-A22D-8CE7FDEE3268}" presName="compNode" presStyleCnt="0"/>
      <dgm:spPr/>
    </dgm:pt>
    <dgm:pt modelId="{2E820231-71E9-4924-A976-F4EC98688A6B}" type="pres">
      <dgm:prSet presAssocID="{A31644A5-61DA-463E-A22D-8CE7FDEE3268}" presName="bgRect" presStyleLbl="bgShp" presStyleIdx="2" presStyleCnt="5"/>
      <dgm:spPr/>
    </dgm:pt>
    <dgm:pt modelId="{6B9859EE-6373-4E26-874A-CA63AD1EE65D}" type="pres">
      <dgm:prSet presAssocID="{A31644A5-61DA-463E-A22D-8CE7FDEE326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BBC7FD18-CC9E-485F-8033-4254224A075D}" type="pres">
      <dgm:prSet presAssocID="{A31644A5-61DA-463E-A22D-8CE7FDEE3268}" presName="spaceRect" presStyleCnt="0"/>
      <dgm:spPr/>
    </dgm:pt>
    <dgm:pt modelId="{A82D43A1-D7B0-432F-8C20-BCCF9FECF7A0}" type="pres">
      <dgm:prSet presAssocID="{A31644A5-61DA-463E-A22D-8CE7FDEE3268}" presName="parTx" presStyleLbl="revTx" presStyleIdx="2" presStyleCnt="5">
        <dgm:presLayoutVars>
          <dgm:chMax val="0"/>
          <dgm:chPref val="0"/>
        </dgm:presLayoutVars>
      </dgm:prSet>
      <dgm:spPr/>
    </dgm:pt>
    <dgm:pt modelId="{BAABAA73-1FB8-4E62-AF2A-B646BEBC9774}" type="pres">
      <dgm:prSet presAssocID="{F3BE3AC5-0FF4-410B-A0EB-3A87A9604A2E}" presName="sibTrans" presStyleCnt="0"/>
      <dgm:spPr/>
    </dgm:pt>
    <dgm:pt modelId="{4208836D-EF71-4A3B-ACA9-DF0F4130EFE7}" type="pres">
      <dgm:prSet presAssocID="{8E4268EA-B626-4B86-AB34-73A4C7B822F0}" presName="compNode" presStyleCnt="0"/>
      <dgm:spPr/>
    </dgm:pt>
    <dgm:pt modelId="{06B0B46A-72DE-40BB-9B2D-A68B1E675936}" type="pres">
      <dgm:prSet presAssocID="{8E4268EA-B626-4B86-AB34-73A4C7B822F0}" presName="bgRect" presStyleLbl="bgShp" presStyleIdx="3" presStyleCnt="5"/>
      <dgm:spPr/>
    </dgm:pt>
    <dgm:pt modelId="{9FF4D8CB-E8B2-48E4-A61E-A28B23D4E7BD}" type="pres">
      <dgm:prSet presAssocID="{8E4268EA-B626-4B86-AB34-73A4C7B822F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59DC5585-E7BF-48A3-9F9C-6EE1DD1FD3B0}" type="pres">
      <dgm:prSet presAssocID="{8E4268EA-B626-4B86-AB34-73A4C7B822F0}" presName="spaceRect" presStyleCnt="0"/>
      <dgm:spPr/>
    </dgm:pt>
    <dgm:pt modelId="{351C9EFD-344E-4FF9-82D2-6BA8A886F15D}" type="pres">
      <dgm:prSet presAssocID="{8E4268EA-B626-4B86-AB34-73A4C7B822F0}" presName="parTx" presStyleLbl="revTx" presStyleIdx="3" presStyleCnt="5">
        <dgm:presLayoutVars>
          <dgm:chMax val="0"/>
          <dgm:chPref val="0"/>
        </dgm:presLayoutVars>
      </dgm:prSet>
      <dgm:spPr/>
    </dgm:pt>
    <dgm:pt modelId="{7A14EA56-7671-4290-9D7B-754B7B580F30}" type="pres">
      <dgm:prSet presAssocID="{E3B5FF2F-DA89-4330-9A2F-F5216114D37C}" presName="sibTrans" presStyleCnt="0"/>
      <dgm:spPr/>
    </dgm:pt>
    <dgm:pt modelId="{B484B8BE-C975-4144-BB89-07B74C5CA34B}" type="pres">
      <dgm:prSet presAssocID="{8B39F854-12CF-48FE-93D4-E7D50E5E0950}" presName="compNode" presStyleCnt="0"/>
      <dgm:spPr/>
    </dgm:pt>
    <dgm:pt modelId="{58FED362-7EE6-4BA9-ADE2-3FC59F7CB673}" type="pres">
      <dgm:prSet presAssocID="{8B39F854-12CF-48FE-93D4-E7D50E5E0950}" presName="bgRect" presStyleLbl="bgShp" presStyleIdx="4" presStyleCnt="5"/>
      <dgm:spPr/>
    </dgm:pt>
    <dgm:pt modelId="{5D9800D6-861D-4C57-A081-48EC6023A707}" type="pres">
      <dgm:prSet presAssocID="{8B39F854-12CF-48FE-93D4-E7D50E5E095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A415BAB6-58CC-4F08-BB93-ECD29FE705DD}" type="pres">
      <dgm:prSet presAssocID="{8B39F854-12CF-48FE-93D4-E7D50E5E0950}" presName="spaceRect" presStyleCnt="0"/>
      <dgm:spPr/>
    </dgm:pt>
    <dgm:pt modelId="{5B9A9730-245A-41A6-94F3-84557F5C13E8}" type="pres">
      <dgm:prSet presAssocID="{8B39F854-12CF-48FE-93D4-E7D50E5E095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7DE2E12-821D-48D8-A091-1B1F181EAEDC}" type="presOf" srcId="{A31644A5-61DA-463E-A22D-8CE7FDEE3268}" destId="{A82D43A1-D7B0-432F-8C20-BCCF9FECF7A0}" srcOrd="0" destOrd="0" presId="urn:microsoft.com/office/officeart/2018/2/layout/IconVerticalSolidList"/>
    <dgm:cxn modelId="{267FFA61-E8D0-4796-9127-04938CCE093C}" srcId="{879A99C5-D95E-4BC7-86D0-D9AB524FB67F}" destId="{2B56F56A-4E43-4D51-AD6E-094903BA1ED3}" srcOrd="0" destOrd="0" parTransId="{3CCD9288-B94E-40A0-8CF9-E9A4F8CDC3DC}" sibTransId="{261D0A6B-7E45-4C4E-A935-2C8944C3F7C3}"/>
    <dgm:cxn modelId="{D2F79767-3C8C-4A80-8DAB-2751A7E45949}" type="presOf" srcId="{8B39F854-12CF-48FE-93D4-E7D50E5E0950}" destId="{5B9A9730-245A-41A6-94F3-84557F5C13E8}" srcOrd="0" destOrd="0" presId="urn:microsoft.com/office/officeart/2018/2/layout/IconVerticalSolidList"/>
    <dgm:cxn modelId="{E2909649-7C5D-445E-BD1E-11FB27210E00}" srcId="{879A99C5-D95E-4BC7-86D0-D9AB524FB67F}" destId="{A31644A5-61DA-463E-A22D-8CE7FDEE3268}" srcOrd="2" destOrd="0" parTransId="{7FEED67A-1172-40FA-80FF-5F94E59BFD05}" sibTransId="{F3BE3AC5-0FF4-410B-A0EB-3A87A9604A2E}"/>
    <dgm:cxn modelId="{A3803D6F-C65D-4493-BE92-744298323676}" srcId="{879A99C5-D95E-4BC7-86D0-D9AB524FB67F}" destId="{8B39F854-12CF-48FE-93D4-E7D50E5E0950}" srcOrd="4" destOrd="0" parTransId="{598756B1-B7D3-4370-B06E-F25A16BFC35B}" sibTransId="{AAF3E937-B93F-475F-AF2F-1EFBE68469C2}"/>
    <dgm:cxn modelId="{96E11596-72F3-4095-84A6-C492907B0A66}" type="presOf" srcId="{2B56F56A-4E43-4D51-AD6E-094903BA1ED3}" destId="{88C7F1A4-0B22-4EF7-A764-93CD625A5772}" srcOrd="0" destOrd="0" presId="urn:microsoft.com/office/officeart/2018/2/layout/IconVerticalSolidList"/>
    <dgm:cxn modelId="{408179A7-1744-4541-B4D5-3CBC3186D4A3}" type="presOf" srcId="{624CD0A5-C35E-481A-BEB3-06DB390E108D}" destId="{2A35300E-532C-47BD-B125-A04E4168E8D8}" srcOrd="0" destOrd="0" presId="urn:microsoft.com/office/officeart/2018/2/layout/IconVerticalSolidList"/>
    <dgm:cxn modelId="{C30EA0AD-F60B-4266-AF6E-68930BE24256}" srcId="{879A99C5-D95E-4BC7-86D0-D9AB524FB67F}" destId="{624CD0A5-C35E-481A-BEB3-06DB390E108D}" srcOrd="1" destOrd="0" parTransId="{AFCE1C3B-14F2-46F8-BC6B-27ED281EB312}" sibTransId="{DB9400D0-C3D2-4D1B-9E08-7F3F67317190}"/>
    <dgm:cxn modelId="{1DE64CAF-2AB9-460D-9C05-D8FA8194B2DE}" type="presOf" srcId="{8E4268EA-B626-4B86-AB34-73A4C7B822F0}" destId="{351C9EFD-344E-4FF9-82D2-6BA8A886F15D}" srcOrd="0" destOrd="0" presId="urn:microsoft.com/office/officeart/2018/2/layout/IconVerticalSolidList"/>
    <dgm:cxn modelId="{687BD9BF-E642-41E8-8C83-C8ED6B9D0ACB}" type="presOf" srcId="{879A99C5-D95E-4BC7-86D0-D9AB524FB67F}" destId="{A04254A1-5B3A-46E8-A3F1-13C714A3D8E9}" srcOrd="0" destOrd="0" presId="urn:microsoft.com/office/officeart/2018/2/layout/IconVerticalSolidList"/>
    <dgm:cxn modelId="{F0914BE1-5C1D-4C6C-AD86-F1DC3C7DEF17}" srcId="{879A99C5-D95E-4BC7-86D0-D9AB524FB67F}" destId="{8E4268EA-B626-4B86-AB34-73A4C7B822F0}" srcOrd="3" destOrd="0" parTransId="{D440D009-9191-407C-8208-7E1C63C989F0}" sibTransId="{E3B5FF2F-DA89-4330-9A2F-F5216114D37C}"/>
    <dgm:cxn modelId="{59B02AA8-E44B-4524-80E1-1F76B4DF276E}" type="presParOf" srcId="{A04254A1-5B3A-46E8-A3F1-13C714A3D8E9}" destId="{93879E90-164E-487A-9DBB-F63D16FA424A}" srcOrd="0" destOrd="0" presId="urn:microsoft.com/office/officeart/2018/2/layout/IconVerticalSolidList"/>
    <dgm:cxn modelId="{D5A14323-A4D6-4ABB-8872-EFD1601F8C4B}" type="presParOf" srcId="{93879E90-164E-487A-9DBB-F63D16FA424A}" destId="{5F013A4C-655D-490F-B2A2-209AE5140CAA}" srcOrd="0" destOrd="0" presId="urn:microsoft.com/office/officeart/2018/2/layout/IconVerticalSolidList"/>
    <dgm:cxn modelId="{85755E90-E281-4504-B637-E6C721FD1775}" type="presParOf" srcId="{93879E90-164E-487A-9DBB-F63D16FA424A}" destId="{E988FCAA-62D5-42AF-8C85-3D1CE189EB13}" srcOrd="1" destOrd="0" presId="urn:microsoft.com/office/officeart/2018/2/layout/IconVerticalSolidList"/>
    <dgm:cxn modelId="{C9364301-F176-4767-B282-561AD316119F}" type="presParOf" srcId="{93879E90-164E-487A-9DBB-F63D16FA424A}" destId="{9D396CCE-6C20-4192-9E99-39443C3BB93C}" srcOrd="2" destOrd="0" presId="urn:microsoft.com/office/officeart/2018/2/layout/IconVerticalSolidList"/>
    <dgm:cxn modelId="{1DE98F85-6F46-47F8-B792-2DD633510F0A}" type="presParOf" srcId="{93879E90-164E-487A-9DBB-F63D16FA424A}" destId="{88C7F1A4-0B22-4EF7-A764-93CD625A5772}" srcOrd="3" destOrd="0" presId="urn:microsoft.com/office/officeart/2018/2/layout/IconVerticalSolidList"/>
    <dgm:cxn modelId="{5D211FCE-4BB6-4466-977D-57D09F8B131B}" type="presParOf" srcId="{A04254A1-5B3A-46E8-A3F1-13C714A3D8E9}" destId="{930AE5B8-9320-415F-BED2-229DBB58B6BE}" srcOrd="1" destOrd="0" presId="urn:microsoft.com/office/officeart/2018/2/layout/IconVerticalSolidList"/>
    <dgm:cxn modelId="{56ADBE57-72C2-4181-9521-BB3643C634F6}" type="presParOf" srcId="{A04254A1-5B3A-46E8-A3F1-13C714A3D8E9}" destId="{12DD55B3-8666-478B-8FAF-88F865B77157}" srcOrd="2" destOrd="0" presId="urn:microsoft.com/office/officeart/2018/2/layout/IconVerticalSolidList"/>
    <dgm:cxn modelId="{0B54FFAA-F998-4FC6-B295-3CF050AA829B}" type="presParOf" srcId="{12DD55B3-8666-478B-8FAF-88F865B77157}" destId="{783BA6C6-ED96-4F41-842E-AA9AC163740C}" srcOrd="0" destOrd="0" presId="urn:microsoft.com/office/officeart/2018/2/layout/IconVerticalSolidList"/>
    <dgm:cxn modelId="{81798356-83AE-4F86-B7A8-6EFEE0BA9561}" type="presParOf" srcId="{12DD55B3-8666-478B-8FAF-88F865B77157}" destId="{8CC907D9-10BA-4152-B839-E5862B3FF56A}" srcOrd="1" destOrd="0" presId="urn:microsoft.com/office/officeart/2018/2/layout/IconVerticalSolidList"/>
    <dgm:cxn modelId="{69D65EB6-DD1E-445E-BF95-06CD85F22183}" type="presParOf" srcId="{12DD55B3-8666-478B-8FAF-88F865B77157}" destId="{C4D1C1C7-F7C7-4F29-92C6-21F5C23189B7}" srcOrd="2" destOrd="0" presId="urn:microsoft.com/office/officeart/2018/2/layout/IconVerticalSolidList"/>
    <dgm:cxn modelId="{D14C6F70-AE72-46C5-8E3B-16236E39D4CB}" type="presParOf" srcId="{12DD55B3-8666-478B-8FAF-88F865B77157}" destId="{2A35300E-532C-47BD-B125-A04E4168E8D8}" srcOrd="3" destOrd="0" presId="urn:microsoft.com/office/officeart/2018/2/layout/IconVerticalSolidList"/>
    <dgm:cxn modelId="{64EEA7D7-B85C-4E1F-A0DC-02AD2580BFCB}" type="presParOf" srcId="{A04254A1-5B3A-46E8-A3F1-13C714A3D8E9}" destId="{57B6CA89-36B2-4ED2-853C-AF33249F84C7}" srcOrd="3" destOrd="0" presId="urn:microsoft.com/office/officeart/2018/2/layout/IconVerticalSolidList"/>
    <dgm:cxn modelId="{3FD23209-BC7A-4F9E-9E5C-0E6E3A306F6C}" type="presParOf" srcId="{A04254A1-5B3A-46E8-A3F1-13C714A3D8E9}" destId="{3F7D0CE8-CF7E-4D3D-9629-E3E2833C6F30}" srcOrd="4" destOrd="0" presId="urn:microsoft.com/office/officeart/2018/2/layout/IconVerticalSolidList"/>
    <dgm:cxn modelId="{E8ED92D4-780D-4B84-95E4-4BD0E0EB40D9}" type="presParOf" srcId="{3F7D0CE8-CF7E-4D3D-9629-E3E2833C6F30}" destId="{2E820231-71E9-4924-A976-F4EC98688A6B}" srcOrd="0" destOrd="0" presId="urn:microsoft.com/office/officeart/2018/2/layout/IconVerticalSolidList"/>
    <dgm:cxn modelId="{1232A4C4-A6A7-473F-A639-074C1D3E9A48}" type="presParOf" srcId="{3F7D0CE8-CF7E-4D3D-9629-E3E2833C6F30}" destId="{6B9859EE-6373-4E26-874A-CA63AD1EE65D}" srcOrd="1" destOrd="0" presId="urn:microsoft.com/office/officeart/2018/2/layout/IconVerticalSolidList"/>
    <dgm:cxn modelId="{454CFEF7-8BC3-4707-8C0F-4A31DF706AF8}" type="presParOf" srcId="{3F7D0CE8-CF7E-4D3D-9629-E3E2833C6F30}" destId="{BBC7FD18-CC9E-485F-8033-4254224A075D}" srcOrd="2" destOrd="0" presId="urn:microsoft.com/office/officeart/2018/2/layout/IconVerticalSolidList"/>
    <dgm:cxn modelId="{D4E9D3C9-6D9A-46AB-9CE6-288BCF453695}" type="presParOf" srcId="{3F7D0CE8-CF7E-4D3D-9629-E3E2833C6F30}" destId="{A82D43A1-D7B0-432F-8C20-BCCF9FECF7A0}" srcOrd="3" destOrd="0" presId="urn:microsoft.com/office/officeart/2018/2/layout/IconVerticalSolidList"/>
    <dgm:cxn modelId="{A6A29481-C56B-493B-B7EC-F185DB57C5BE}" type="presParOf" srcId="{A04254A1-5B3A-46E8-A3F1-13C714A3D8E9}" destId="{BAABAA73-1FB8-4E62-AF2A-B646BEBC9774}" srcOrd="5" destOrd="0" presId="urn:microsoft.com/office/officeart/2018/2/layout/IconVerticalSolidList"/>
    <dgm:cxn modelId="{623CFB86-847E-4526-BDCB-86B8B639E5C4}" type="presParOf" srcId="{A04254A1-5B3A-46E8-A3F1-13C714A3D8E9}" destId="{4208836D-EF71-4A3B-ACA9-DF0F4130EFE7}" srcOrd="6" destOrd="0" presId="urn:microsoft.com/office/officeart/2018/2/layout/IconVerticalSolidList"/>
    <dgm:cxn modelId="{5D81C0E7-17F8-482F-ABBB-6FB787186E75}" type="presParOf" srcId="{4208836D-EF71-4A3B-ACA9-DF0F4130EFE7}" destId="{06B0B46A-72DE-40BB-9B2D-A68B1E675936}" srcOrd="0" destOrd="0" presId="urn:microsoft.com/office/officeart/2018/2/layout/IconVerticalSolidList"/>
    <dgm:cxn modelId="{1F31E44D-D26B-47FA-85D8-206E94459691}" type="presParOf" srcId="{4208836D-EF71-4A3B-ACA9-DF0F4130EFE7}" destId="{9FF4D8CB-E8B2-48E4-A61E-A28B23D4E7BD}" srcOrd="1" destOrd="0" presId="urn:microsoft.com/office/officeart/2018/2/layout/IconVerticalSolidList"/>
    <dgm:cxn modelId="{3A923E8F-3685-4BE1-8C25-9676D8061FE8}" type="presParOf" srcId="{4208836D-EF71-4A3B-ACA9-DF0F4130EFE7}" destId="{59DC5585-E7BF-48A3-9F9C-6EE1DD1FD3B0}" srcOrd="2" destOrd="0" presId="urn:microsoft.com/office/officeart/2018/2/layout/IconVerticalSolidList"/>
    <dgm:cxn modelId="{40CEAF2D-22E8-4374-AE62-7FC47C8010AD}" type="presParOf" srcId="{4208836D-EF71-4A3B-ACA9-DF0F4130EFE7}" destId="{351C9EFD-344E-4FF9-82D2-6BA8A886F15D}" srcOrd="3" destOrd="0" presId="urn:microsoft.com/office/officeart/2018/2/layout/IconVerticalSolidList"/>
    <dgm:cxn modelId="{95D17A18-CB60-404D-939A-7D20B2C6B81D}" type="presParOf" srcId="{A04254A1-5B3A-46E8-A3F1-13C714A3D8E9}" destId="{7A14EA56-7671-4290-9D7B-754B7B580F30}" srcOrd="7" destOrd="0" presId="urn:microsoft.com/office/officeart/2018/2/layout/IconVerticalSolidList"/>
    <dgm:cxn modelId="{5EF1248B-157F-4CA1-9F25-628EE6108429}" type="presParOf" srcId="{A04254A1-5B3A-46E8-A3F1-13C714A3D8E9}" destId="{B484B8BE-C975-4144-BB89-07B74C5CA34B}" srcOrd="8" destOrd="0" presId="urn:microsoft.com/office/officeart/2018/2/layout/IconVerticalSolidList"/>
    <dgm:cxn modelId="{B9CFAA8F-D2FD-4256-BDDA-6D79AA91DBCA}" type="presParOf" srcId="{B484B8BE-C975-4144-BB89-07B74C5CA34B}" destId="{58FED362-7EE6-4BA9-ADE2-3FC59F7CB673}" srcOrd="0" destOrd="0" presId="urn:microsoft.com/office/officeart/2018/2/layout/IconVerticalSolidList"/>
    <dgm:cxn modelId="{59AD765B-AB7C-4F7D-B5F7-A42D785DA245}" type="presParOf" srcId="{B484B8BE-C975-4144-BB89-07B74C5CA34B}" destId="{5D9800D6-861D-4C57-A081-48EC6023A707}" srcOrd="1" destOrd="0" presId="urn:microsoft.com/office/officeart/2018/2/layout/IconVerticalSolidList"/>
    <dgm:cxn modelId="{65A01AF7-CB54-46A6-9BA6-D1611854EDE0}" type="presParOf" srcId="{B484B8BE-C975-4144-BB89-07B74C5CA34B}" destId="{A415BAB6-58CC-4F08-BB93-ECD29FE705DD}" srcOrd="2" destOrd="0" presId="urn:microsoft.com/office/officeart/2018/2/layout/IconVerticalSolidList"/>
    <dgm:cxn modelId="{CA0A18AD-996B-44ED-9FDA-29F6BD0799E5}" type="presParOf" srcId="{B484B8BE-C975-4144-BB89-07B74C5CA34B}" destId="{5B9A9730-245A-41A6-94F3-84557F5C13E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C7C554-5497-4912-AD3D-6337D2DF6F6A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5398B33-AA39-49FD-B585-AC06EA651972}">
      <dgm:prSet/>
      <dgm:spPr/>
      <dgm:t>
        <a:bodyPr/>
        <a:lstStyle/>
        <a:p>
          <a:r>
            <a:rPr lang="en-GB" b="0" i="0"/>
            <a:t>Do not use friendship patterns: separate bad influences</a:t>
          </a:r>
          <a:endParaRPr lang="en-US"/>
        </a:p>
      </dgm:t>
    </dgm:pt>
    <dgm:pt modelId="{B6EDD6C7-5233-4BEF-984F-2122731D3404}" type="parTrans" cxnId="{5A2927E7-7C4D-4AEA-AD94-FE3926AB181F}">
      <dgm:prSet/>
      <dgm:spPr/>
      <dgm:t>
        <a:bodyPr/>
        <a:lstStyle/>
        <a:p>
          <a:endParaRPr lang="en-US"/>
        </a:p>
      </dgm:t>
    </dgm:pt>
    <dgm:pt modelId="{3F92D366-F754-45F6-BCD6-D4A19095C21D}" type="sibTrans" cxnId="{5A2927E7-7C4D-4AEA-AD94-FE3926AB181F}">
      <dgm:prSet/>
      <dgm:spPr/>
      <dgm:t>
        <a:bodyPr/>
        <a:lstStyle/>
        <a:p>
          <a:endParaRPr lang="en-US"/>
        </a:p>
      </dgm:t>
    </dgm:pt>
    <dgm:pt modelId="{9FA172D4-2867-4BE6-88BD-AF7A5B2FECE8}">
      <dgm:prSet/>
      <dgm:spPr/>
      <dgm:t>
        <a:bodyPr/>
        <a:lstStyle/>
        <a:p>
          <a:r>
            <a:rPr lang="en-GB" b="0" i="0"/>
            <a:t>Consult with staff before finalising groups</a:t>
          </a:r>
          <a:endParaRPr lang="en-US"/>
        </a:p>
      </dgm:t>
    </dgm:pt>
    <dgm:pt modelId="{B972AF65-18AF-4843-8ED9-25BBB41C1F93}" type="parTrans" cxnId="{B1A0FADE-A3D8-4E92-95A2-3A247CAC176D}">
      <dgm:prSet/>
      <dgm:spPr/>
      <dgm:t>
        <a:bodyPr/>
        <a:lstStyle/>
        <a:p>
          <a:endParaRPr lang="en-US"/>
        </a:p>
      </dgm:t>
    </dgm:pt>
    <dgm:pt modelId="{FD19BABC-313A-4BDF-99C4-0C94AAFE980F}" type="sibTrans" cxnId="{B1A0FADE-A3D8-4E92-95A2-3A247CAC176D}">
      <dgm:prSet/>
      <dgm:spPr/>
      <dgm:t>
        <a:bodyPr/>
        <a:lstStyle/>
        <a:p>
          <a:endParaRPr lang="en-US"/>
        </a:p>
      </dgm:t>
    </dgm:pt>
    <dgm:pt modelId="{45A1B41A-FDE7-4BD6-9A75-60F1ADC1A8F6}">
      <dgm:prSet/>
      <dgm:spPr/>
      <dgm:t>
        <a:bodyPr/>
        <a:lstStyle/>
        <a:p>
          <a:r>
            <a:rPr lang="en-GB" b="0" i="0"/>
            <a:t>Allocate the tutors to groups</a:t>
          </a:r>
          <a:endParaRPr lang="en-US"/>
        </a:p>
      </dgm:t>
    </dgm:pt>
    <dgm:pt modelId="{3133D1D6-E6BD-443C-8686-707AC978B68D}" type="parTrans" cxnId="{3A44668F-4F91-481A-BF89-27AF6FC01D02}">
      <dgm:prSet/>
      <dgm:spPr/>
      <dgm:t>
        <a:bodyPr/>
        <a:lstStyle/>
        <a:p>
          <a:endParaRPr lang="en-US"/>
        </a:p>
      </dgm:t>
    </dgm:pt>
    <dgm:pt modelId="{684E82C3-141C-48CE-9CBE-7ADA45E1B173}" type="sibTrans" cxnId="{3A44668F-4F91-481A-BF89-27AF6FC01D02}">
      <dgm:prSet/>
      <dgm:spPr/>
      <dgm:t>
        <a:bodyPr/>
        <a:lstStyle/>
        <a:p>
          <a:endParaRPr lang="en-US"/>
        </a:p>
      </dgm:t>
    </dgm:pt>
    <dgm:pt modelId="{B7684EC1-72F9-4981-B2F0-2F9FB051BB43}">
      <dgm:prSet/>
      <dgm:spPr/>
      <dgm:t>
        <a:bodyPr/>
        <a:lstStyle/>
        <a:p>
          <a:r>
            <a:rPr lang="en-GB" b="0" i="0"/>
            <a:t>The way tutors meet tutees is CRITICAL &amp; small group by age</a:t>
          </a:r>
          <a:endParaRPr lang="en-US"/>
        </a:p>
      </dgm:t>
    </dgm:pt>
    <dgm:pt modelId="{A0AE7D78-041F-4115-98E7-D1344C21CF07}" type="parTrans" cxnId="{A8878890-0155-47A3-8D26-70C5EDD8BAFD}">
      <dgm:prSet/>
      <dgm:spPr/>
      <dgm:t>
        <a:bodyPr/>
        <a:lstStyle/>
        <a:p>
          <a:endParaRPr lang="en-US"/>
        </a:p>
      </dgm:t>
    </dgm:pt>
    <dgm:pt modelId="{8219AD8E-BBE8-4BCF-A361-43B70235F6A5}" type="sibTrans" cxnId="{A8878890-0155-47A3-8D26-70C5EDD8BAFD}">
      <dgm:prSet/>
      <dgm:spPr/>
      <dgm:t>
        <a:bodyPr/>
        <a:lstStyle/>
        <a:p>
          <a:endParaRPr lang="en-US"/>
        </a:p>
      </dgm:t>
    </dgm:pt>
    <dgm:pt modelId="{4388161C-8E6D-4986-8BD0-70CFEBD5CD64}">
      <dgm:prSet/>
      <dgm:spPr/>
      <dgm:t>
        <a:bodyPr/>
        <a:lstStyle/>
        <a:p>
          <a:r>
            <a:rPr lang="en-GB" b="0" i="0"/>
            <a:t>Train older students to be leaders and mentors</a:t>
          </a:r>
          <a:endParaRPr lang="en-US"/>
        </a:p>
      </dgm:t>
    </dgm:pt>
    <dgm:pt modelId="{8B84A98E-15AC-4B74-9D5C-54AC9D3CA45D}" type="parTrans" cxnId="{EDE7F699-EA51-4D65-B77F-F5063D8CFA0C}">
      <dgm:prSet/>
      <dgm:spPr/>
      <dgm:t>
        <a:bodyPr/>
        <a:lstStyle/>
        <a:p>
          <a:endParaRPr lang="en-US"/>
        </a:p>
      </dgm:t>
    </dgm:pt>
    <dgm:pt modelId="{1D54379B-A62F-4939-8462-3416A7CBA6BB}" type="sibTrans" cxnId="{EDE7F699-EA51-4D65-B77F-F5063D8CFA0C}">
      <dgm:prSet/>
      <dgm:spPr/>
      <dgm:t>
        <a:bodyPr/>
        <a:lstStyle/>
        <a:p>
          <a:endParaRPr lang="en-US"/>
        </a:p>
      </dgm:t>
    </dgm:pt>
    <dgm:pt modelId="{B82DDD0C-88F7-4E93-8CC2-60D1FF24647D}" type="pres">
      <dgm:prSet presAssocID="{3FC7C554-5497-4912-AD3D-6337D2DF6F6A}" presName="root" presStyleCnt="0">
        <dgm:presLayoutVars>
          <dgm:dir/>
          <dgm:resizeHandles val="exact"/>
        </dgm:presLayoutVars>
      </dgm:prSet>
      <dgm:spPr/>
    </dgm:pt>
    <dgm:pt modelId="{5B516606-E684-4D4C-A10C-6FE24185647C}" type="pres">
      <dgm:prSet presAssocID="{35398B33-AA39-49FD-B585-AC06EA651972}" presName="compNode" presStyleCnt="0"/>
      <dgm:spPr/>
    </dgm:pt>
    <dgm:pt modelId="{0393D8D2-47F8-4925-899F-F38CCD35B0F7}" type="pres">
      <dgm:prSet presAssocID="{35398B33-AA39-49FD-B585-AC06EA651972}" presName="bgRect" presStyleLbl="bgShp" presStyleIdx="0" presStyleCnt="5"/>
      <dgm:spPr/>
    </dgm:pt>
    <dgm:pt modelId="{E19CAFF3-DCA7-40FE-8C85-4926FC9D0EE7}" type="pres">
      <dgm:prSet presAssocID="{35398B33-AA39-49FD-B585-AC06EA6519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A87B2D59-CE04-45B8-9C1A-EA5060A38531}" type="pres">
      <dgm:prSet presAssocID="{35398B33-AA39-49FD-B585-AC06EA651972}" presName="spaceRect" presStyleCnt="0"/>
      <dgm:spPr/>
    </dgm:pt>
    <dgm:pt modelId="{CAE6FA58-7C45-4AF0-9421-B56C5F91EE67}" type="pres">
      <dgm:prSet presAssocID="{35398B33-AA39-49FD-B585-AC06EA651972}" presName="parTx" presStyleLbl="revTx" presStyleIdx="0" presStyleCnt="5">
        <dgm:presLayoutVars>
          <dgm:chMax val="0"/>
          <dgm:chPref val="0"/>
        </dgm:presLayoutVars>
      </dgm:prSet>
      <dgm:spPr/>
    </dgm:pt>
    <dgm:pt modelId="{C7BA1D7F-8B84-4F15-8A78-8B8D1B81BDDE}" type="pres">
      <dgm:prSet presAssocID="{3F92D366-F754-45F6-BCD6-D4A19095C21D}" presName="sibTrans" presStyleCnt="0"/>
      <dgm:spPr/>
    </dgm:pt>
    <dgm:pt modelId="{14AA79FC-564F-418A-9B05-93481CBFF6BC}" type="pres">
      <dgm:prSet presAssocID="{9FA172D4-2867-4BE6-88BD-AF7A5B2FECE8}" presName="compNode" presStyleCnt="0"/>
      <dgm:spPr/>
    </dgm:pt>
    <dgm:pt modelId="{6D2D1CBE-6BAE-428D-8492-E34603F90000}" type="pres">
      <dgm:prSet presAssocID="{9FA172D4-2867-4BE6-88BD-AF7A5B2FECE8}" presName="bgRect" presStyleLbl="bgShp" presStyleIdx="1" presStyleCnt="5"/>
      <dgm:spPr/>
    </dgm:pt>
    <dgm:pt modelId="{2F8D4658-472E-4499-99BF-E435139AFDB9}" type="pres">
      <dgm:prSet presAssocID="{9FA172D4-2867-4BE6-88BD-AF7A5B2FECE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C1522E9B-8131-4AE3-BF74-CAEA43EF9D8B}" type="pres">
      <dgm:prSet presAssocID="{9FA172D4-2867-4BE6-88BD-AF7A5B2FECE8}" presName="spaceRect" presStyleCnt="0"/>
      <dgm:spPr/>
    </dgm:pt>
    <dgm:pt modelId="{FA552F64-928E-4F0F-BFB4-581E88614C6F}" type="pres">
      <dgm:prSet presAssocID="{9FA172D4-2867-4BE6-88BD-AF7A5B2FECE8}" presName="parTx" presStyleLbl="revTx" presStyleIdx="1" presStyleCnt="5">
        <dgm:presLayoutVars>
          <dgm:chMax val="0"/>
          <dgm:chPref val="0"/>
        </dgm:presLayoutVars>
      </dgm:prSet>
      <dgm:spPr/>
    </dgm:pt>
    <dgm:pt modelId="{A86BBD5C-7B7F-4192-BB97-D2599DD9E352}" type="pres">
      <dgm:prSet presAssocID="{FD19BABC-313A-4BDF-99C4-0C94AAFE980F}" presName="sibTrans" presStyleCnt="0"/>
      <dgm:spPr/>
    </dgm:pt>
    <dgm:pt modelId="{5A55C071-38FA-4313-93F8-CE59C47C1FBD}" type="pres">
      <dgm:prSet presAssocID="{45A1B41A-FDE7-4BD6-9A75-60F1ADC1A8F6}" presName="compNode" presStyleCnt="0"/>
      <dgm:spPr/>
    </dgm:pt>
    <dgm:pt modelId="{8D98404D-6E51-4AA7-8ADC-4DF9493F086C}" type="pres">
      <dgm:prSet presAssocID="{45A1B41A-FDE7-4BD6-9A75-60F1ADC1A8F6}" presName="bgRect" presStyleLbl="bgShp" presStyleIdx="2" presStyleCnt="5"/>
      <dgm:spPr/>
    </dgm:pt>
    <dgm:pt modelId="{1B1612D1-8106-492E-AB86-7E44AE3779AA}" type="pres">
      <dgm:prSet presAssocID="{45A1B41A-FDE7-4BD6-9A75-60F1ADC1A8F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B66EB056-4274-462B-92C7-7C6F93A84D3F}" type="pres">
      <dgm:prSet presAssocID="{45A1B41A-FDE7-4BD6-9A75-60F1ADC1A8F6}" presName="spaceRect" presStyleCnt="0"/>
      <dgm:spPr/>
    </dgm:pt>
    <dgm:pt modelId="{2B88EF9F-C3D7-4599-AA9E-59D5106EDFA2}" type="pres">
      <dgm:prSet presAssocID="{45A1B41A-FDE7-4BD6-9A75-60F1ADC1A8F6}" presName="parTx" presStyleLbl="revTx" presStyleIdx="2" presStyleCnt="5">
        <dgm:presLayoutVars>
          <dgm:chMax val="0"/>
          <dgm:chPref val="0"/>
        </dgm:presLayoutVars>
      </dgm:prSet>
      <dgm:spPr/>
    </dgm:pt>
    <dgm:pt modelId="{B17671FD-DC31-4AB2-9D3C-321604877EA7}" type="pres">
      <dgm:prSet presAssocID="{684E82C3-141C-48CE-9CBE-7ADA45E1B173}" presName="sibTrans" presStyleCnt="0"/>
      <dgm:spPr/>
    </dgm:pt>
    <dgm:pt modelId="{523BF7A3-9F3C-4A62-A435-1C8E1E6D25E2}" type="pres">
      <dgm:prSet presAssocID="{B7684EC1-72F9-4981-B2F0-2F9FB051BB43}" presName="compNode" presStyleCnt="0"/>
      <dgm:spPr/>
    </dgm:pt>
    <dgm:pt modelId="{F81FBA9E-7893-4947-8779-0B21067A1C72}" type="pres">
      <dgm:prSet presAssocID="{B7684EC1-72F9-4981-B2F0-2F9FB051BB43}" presName="bgRect" presStyleLbl="bgShp" presStyleIdx="3" presStyleCnt="5"/>
      <dgm:spPr/>
    </dgm:pt>
    <dgm:pt modelId="{1145F39C-D3F0-442B-A043-5E7E8A841C3D}" type="pres">
      <dgm:prSet presAssocID="{B7684EC1-72F9-4981-B2F0-2F9FB051BB4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DB2F7AF-9A3A-43EF-B2CF-4FB9F1F66D3F}" type="pres">
      <dgm:prSet presAssocID="{B7684EC1-72F9-4981-B2F0-2F9FB051BB43}" presName="spaceRect" presStyleCnt="0"/>
      <dgm:spPr/>
    </dgm:pt>
    <dgm:pt modelId="{FBE32B40-B97E-43AD-9CB2-7F448BC449C9}" type="pres">
      <dgm:prSet presAssocID="{B7684EC1-72F9-4981-B2F0-2F9FB051BB43}" presName="parTx" presStyleLbl="revTx" presStyleIdx="3" presStyleCnt="5">
        <dgm:presLayoutVars>
          <dgm:chMax val="0"/>
          <dgm:chPref val="0"/>
        </dgm:presLayoutVars>
      </dgm:prSet>
      <dgm:spPr/>
    </dgm:pt>
    <dgm:pt modelId="{EE03723B-BAC3-4629-BC71-5A272E15996D}" type="pres">
      <dgm:prSet presAssocID="{8219AD8E-BBE8-4BCF-A361-43B70235F6A5}" presName="sibTrans" presStyleCnt="0"/>
      <dgm:spPr/>
    </dgm:pt>
    <dgm:pt modelId="{DD68903F-B71D-42EF-A905-0AD811D12C40}" type="pres">
      <dgm:prSet presAssocID="{4388161C-8E6D-4986-8BD0-70CFEBD5CD64}" presName="compNode" presStyleCnt="0"/>
      <dgm:spPr/>
    </dgm:pt>
    <dgm:pt modelId="{012723EA-29EE-4848-B81A-B659689A0F14}" type="pres">
      <dgm:prSet presAssocID="{4388161C-8E6D-4986-8BD0-70CFEBD5CD64}" presName="bgRect" presStyleLbl="bgShp" presStyleIdx="4" presStyleCnt="5"/>
      <dgm:spPr/>
    </dgm:pt>
    <dgm:pt modelId="{3DE88FB1-1EC3-47C4-A409-18878367526C}" type="pres">
      <dgm:prSet presAssocID="{4388161C-8E6D-4986-8BD0-70CFEBD5CD6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82421AA-B616-4CA1-808A-F7EE84B20915}" type="pres">
      <dgm:prSet presAssocID="{4388161C-8E6D-4986-8BD0-70CFEBD5CD64}" presName="spaceRect" presStyleCnt="0"/>
      <dgm:spPr/>
    </dgm:pt>
    <dgm:pt modelId="{FE303D38-0A0B-4596-AB72-7FACAD7D00DD}" type="pres">
      <dgm:prSet presAssocID="{4388161C-8E6D-4986-8BD0-70CFEBD5CD6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5E34102-A8F3-4E12-A729-1EAC6DECE90F}" type="presOf" srcId="{35398B33-AA39-49FD-B585-AC06EA651972}" destId="{CAE6FA58-7C45-4AF0-9421-B56C5F91EE67}" srcOrd="0" destOrd="0" presId="urn:microsoft.com/office/officeart/2018/2/layout/IconVerticalSolidList"/>
    <dgm:cxn modelId="{B4446C6E-E214-41DE-8ECC-8BBF26050E3A}" type="presOf" srcId="{B7684EC1-72F9-4981-B2F0-2F9FB051BB43}" destId="{FBE32B40-B97E-43AD-9CB2-7F448BC449C9}" srcOrd="0" destOrd="0" presId="urn:microsoft.com/office/officeart/2018/2/layout/IconVerticalSolidList"/>
    <dgm:cxn modelId="{3A44668F-4F91-481A-BF89-27AF6FC01D02}" srcId="{3FC7C554-5497-4912-AD3D-6337D2DF6F6A}" destId="{45A1B41A-FDE7-4BD6-9A75-60F1ADC1A8F6}" srcOrd="2" destOrd="0" parTransId="{3133D1D6-E6BD-443C-8686-707AC978B68D}" sibTransId="{684E82C3-141C-48CE-9CBE-7ADA45E1B173}"/>
    <dgm:cxn modelId="{A8878890-0155-47A3-8D26-70C5EDD8BAFD}" srcId="{3FC7C554-5497-4912-AD3D-6337D2DF6F6A}" destId="{B7684EC1-72F9-4981-B2F0-2F9FB051BB43}" srcOrd="3" destOrd="0" parTransId="{A0AE7D78-041F-4115-98E7-D1344C21CF07}" sibTransId="{8219AD8E-BBE8-4BCF-A361-43B70235F6A5}"/>
    <dgm:cxn modelId="{EDE7F699-EA51-4D65-B77F-F5063D8CFA0C}" srcId="{3FC7C554-5497-4912-AD3D-6337D2DF6F6A}" destId="{4388161C-8E6D-4986-8BD0-70CFEBD5CD64}" srcOrd="4" destOrd="0" parTransId="{8B84A98E-15AC-4B74-9D5C-54AC9D3CA45D}" sibTransId="{1D54379B-A62F-4939-8462-3416A7CBA6BB}"/>
    <dgm:cxn modelId="{B1A0FADE-A3D8-4E92-95A2-3A247CAC176D}" srcId="{3FC7C554-5497-4912-AD3D-6337D2DF6F6A}" destId="{9FA172D4-2867-4BE6-88BD-AF7A5B2FECE8}" srcOrd="1" destOrd="0" parTransId="{B972AF65-18AF-4843-8ED9-25BBB41C1F93}" sibTransId="{FD19BABC-313A-4BDF-99C4-0C94AAFE980F}"/>
    <dgm:cxn modelId="{E6E195E3-0F99-466C-9AB8-0EDBC9CA1EE4}" type="presOf" srcId="{3FC7C554-5497-4912-AD3D-6337D2DF6F6A}" destId="{B82DDD0C-88F7-4E93-8CC2-60D1FF24647D}" srcOrd="0" destOrd="0" presId="urn:microsoft.com/office/officeart/2018/2/layout/IconVerticalSolidList"/>
    <dgm:cxn modelId="{EF13DDE5-9BFA-4FF1-AA07-BE708C68FBF6}" type="presOf" srcId="{9FA172D4-2867-4BE6-88BD-AF7A5B2FECE8}" destId="{FA552F64-928E-4F0F-BFB4-581E88614C6F}" srcOrd="0" destOrd="0" presId="urn:microsoft.com/office/officeart/2018/2/layout/IconVerticalSolidList"/>
    <dgm:cxn modelId="{5A2927E7-7C4D-4AEA-AD94-FE3926AB181F}" srcId="{3FC7C554-5497-4912-AD3D-6337D2DF6F6A}" destId="{35398B33-AA39-49FD-B585-AC06EA651972}" srcOrd="0" destOrd="0" parTransId="{B6EDD6C7-5233-4BEF-984F-2122731D3404}" sibTransId="{3F92D366-F754-45F6-BCD6-D4A19095C21D}"/>
    <dgm:cxn modelId="{95D278F5-0170-43D6-9C98-AF970B786DA6}" type="presOf" srcId="{4388161C-8E6D-4986-8BD0-70CFEBD5CD64}" destId="{FE303D38-0A0B-4596-AB72-7FACAD7D00DD}" srcOrd="0" destOrd="0" presId="urn:microsoft.com/office/officeart/2018/2/layout/IconVerticalSolidList"/>
    <dgm:cxn modelId="{862432FF-04DF-4C93-96F4-10C4AE5B4A18}" type="presOf" srcId="{45A1B41A-FDE7-4BD6-9A75-60F1ADC1A8F6}" destId="{2B88EF9F-C3D7-4599-AA9E-59D5106EDFA2}" srcOrd="0" destOrd="0" presId="urn:microsoft.com/office/officeart/2018/2/layout/IconVerticalSolidList"/>
    <dgm:cxn modelId="{392AD477-6E17-43AA-A9CD-5F351BCDB7E5}" type="presParOf" srcId="{B82DDD0C-88F7-4E93-8CC2-60D1FF24647D}" destId="{5B516606-E684-4D4C-A10C-6FE24185647C}" srcOrd="0" destOrd="0" presId="urn:microsoft.com/office/officeart/2018/2/layout/IconVerticalSolidList"/>
    <dgm:cxn modelId="{D2123995-64E6-478A-B6BF-9D2EFF893CEC}" type="presParOf" srcId="{5B516606-E684-4D4C-A10C-6FE24185647C}" destId="{0393D8D2-47F8-4925-899F-F38CCD35B0F7}" srcOrd="0" destOrd="0" presId="urn:microsoft.com/office/officeart/2018/2/layout/IconVerticalSolidList"/>
    <dgm:cxn modelId="{8B012220-E63F-4D10-BB11-4A6B188B426D}" type="presParOf" srcId="{5B516606-E684-4D4C-A10C-6FE24185647C}" destId="{E19CAFF3-DCA7-40FE-8C85-4926FC9D0EE7}" srcOrd="1" destOrd="0" presId="urn:microsoft.com/office/officeart/2018/2/layout/IconVerticalSolidList"/>
    <dgm:cxn modelId="{0BD233C2-EFDE-4C18-994F-757E5822BA03}" type="presParOf" srcId="{5B516606-E684-4D4C-A10C-6FE24185647C}" destId="{A87B2D59-CE04-45B8-9C1A-EA5060A38531}" srcOrd="2" destOrd="0" presId="urn:microsoft.com/office/officeart/2018/2/layout/IconVerticalSolidList"/>
    <dgm:cxn modelId="{54713033-E08E-49A1-8754-5C4ACB223A21}" type="presParOf" srcId="{5B516606-E684-4D4C-A10C-6FE24185647C}" destId="{CAE6FA58-7C45-4AF0-9421-B56C5F91EE67}" srcOrd="3" destOrd="0" presId="urn:microsoft.com/office/officeart/2018/2/layout/IconVerticalSolidList"/>
    <dgm:cxn modelId="{CE0CB9C5-8757-4B2B-9717-621457372580}" type="presParOf" srcId="{B82DDD0C-88F7-4E93-8CC2-60D1FF24647D}" destId="{C7BA1D7F-8B84-4F15-8A78-8B8D1B81BDDE}" srcOrd="1" destOrd="0" presId="urn:microsoft.com/office/officeart/2018/2/layout/IconVerticalSolidList"/>
    <dgm:cxn modelId="{4C8AC027-7A92-42EE-AA22-130220D98A6B}" type="presParOf" srcId="{B82DDD0C-88F7-4E93-8CC2-60D1FF24647D}" destId="{14AA79FC-564F-418A-9B05-93481CBFF6BC}" srcOrd="2" destOrd="0" presId="urn:microsoft.com/office/officeart/2018/2/layout/IconVerticalSolidList"/>
    <dgm:cxn modelId="{E451F316-9E18-4727-9FCB-5D71DC2A1312}" type="presParOf" srcId="{14AA79FC-564F-418A-9B05-93481CBFF6BC}" destId="{6D2D1CBE-6BAE-428D-8492-E34603F90000}" srcOrd="0" destOrd="0" presId="urn:microsoft.com/office/officeart/2018/2/layout/IconVerticalSolidList"/>
    <dgm:cxn modelId="{64ADD6B1-7348-4361-AE2F-CC354D95D323}" type="presParOf" srcId="{14AA79FC-564F-418A-9B05-93481CBFF6BC}" destId="{2F8D4658-472E-4499-99BF-E435139AFDB9}" srcOrd="1" destOrd="0" presId="urn:microsoft.com/office/officeart/2018/2/layout/IconVerticalSolidList"/>
    <dgm:cxn modelId="{67479AE0-216E-4E8F-9002-F00E7A33C1CE}" type="presParOf" srcId="{14AA79FC-564F-418A-9B05-93481CBFF6BC}" destId="{C1522E9B-8131-4AE3-BF74-CAEA43EF9D8B}" srcOrd="2" destOrd="0" presId="urn:microsoft.com/office/officeart/2018/2/layout/IconVerticalSolidList"/>
    <dgm:cxn modelId="{903C7E40-2672-4604-8E11-6FE573FCA1BB}" type="presParOf" srcId="{14AA79FC-564F-418A-9B05-93481CBFF6BC}" destId="{FA552F64-928E-4F0F-BFB4-581E88614C6F}" srcOrd="3" destOrd="0" presId="urn:microsoft.com/office/officeart/2018/2/layout/IconVerticalSolidList"/>
    <dgm:cxn modelId="{ABD207D5-DB11-4885-9747-4AAD234B0AB8}" type="presParOf" srcId="{B82DDD0C-88F7-4E93-8CC2-60D1FF24647D}" destId="{A86BBD5C-7B7F-4192-BB97-D2599DD9E352}" srcOrd="3" destOrd="0" presId="urn:microsoft.com/office/officeart/2018/2/layout/IconVerticalSolidList"/>
    <dgm:cxn modelId="{7E5D983F-6B9B-4559-8084-2702DCA22264}" type="presParOf" srcId="{B82DDD0C-88F7-4E93-8CC2-60D1FF24647D}" destId="{5A55C071-38FA-4313-93F8-CE59C47C1FBD}" srcOrd="4" destOrd="0" presId="urn:microsoft.com/office/officeart/2018/2/layout/IconVerticalSolidList"/>
    <dgm:cxn modelId="{2AF0C484-E9E9-4236-96A9-DF2A7A6BD476}" type="presParOf" srcId="{5A55C071-38FA-4313-93F8-CE59C47C1FBD}" destId="{8D98404D-6E51-4AA7-8ADC-4DF9493F086C}" srcOrd="0" destOrd="0" presId="urn:microsoft.com/office/officeart/2018/2/layout/IconVerticalSolidList"/>
    <dgm:cxn modelId="{0D788EA4-C6ED-43EF-8AA2-BF222400AC33}" type="presParOf" srcId="{5A55C071-38FA-4313-93F8-CE59C47C1FBD}" destId="{1B1612D1-8106-492E-AB86-7E44AE3779AA}" srcOrd="1" destOrd="0" presId="urn:microsoft.com/office/officeart/2018/2/layout/IconVerticalSolidList"/>
    <dgm:cxn modelId="{47A30198-B78B-4C71-B4B1-CB5B62F42873}" type="presParOf" srcId="{5A55C071-38FA-4313-93F8-CE59C47C1FBD}" destId="{B66EB056-4274-462B-92C7-7C6F93A84D3F}" srcOrd="2" destOrd="0" presId="urn:microsoft.com/office/officeart/2018/2/layout/IconVerticalSolidList"/>
    <dgm:cxn modelId="{63A581DA-902D-4834-9DF6-601CD6595230}" type="presParOf" srcId="{5A55C071-38FA-4313-93F8-CE59C47C1FBD}" destId="{2B88EF9F-C3D7-4599-AA9E-59D5106EDFA2}" srcOrd="3" destOrd="0" presId="urn:microsoft.com/office/officeart/2018/2/layout/IconVerticalSolidList"/>
    <dgm:cxn modelId="{60255A9D-69DE-4A6A-AD2E-D07DE0CF0F0D}" type="presParOf" srcId="{B82DDD0C-88F7-4E93-8CC2-60D1FF24647D}" destId="{B17671FD-DC31-4AB2-9D3C-321604877EA7}" srcOrd="5" destOrd="0" presId="urn:microsoft.com/office/officeart/2018/2/layout/IconVerticalSolidList"/>
    <dgm:cxn modelId="{874887AA-11DC-41DE-AA43-03A2F43CA951}" type="presParOf" srcId="{B82DDD0C-88F7-4E93-8CC2-60D1FF24647D}" destId="{523BF7A3-9F3C-4A62-A435-1C8E1E6D25E2}" srcOrd="6" destOrd="0" presId="urn:microsoft.com/office/officeart/2018/2/layout/IconVerticalSolidList"/>
    <dgm:cxn modelId="{2F874282-3D06-476A-B728-CBB738D7597D}" type="presParOf" srcId="{523BF7A3-9F3C-4A62-A435-1C8E1E6D25E2}" destId="{F81FBA9E-7893-4947-8779-0B21067A1C72}" srcOrd="0" destOrd="0" presId="urn:microsoft.com/office/officeart/2018/2/layout/IconVerticalSolidList"/>
    <dgm:cxn modelId="{21982C7B-F6A6-486B-9C22-D821A3726BB7}" type="presParOf" srcId="{523BF7A3-9F3C-4A62-A435-1C8E1E6D25E2}" destId="{1145F39C-D3F0-442B-A043-5E7E8A841C3D}" srcOrd="1" destOrd="0" presId="urn:microsoft.com/office/officeart/2018/2/layout/IconVerticalSolidList"/>
    <dgm:cxn modelId="{EDE86F33-1F09-484A-B28E-706B9DA2910A}" type="presParOf" srcId="{523BF7A3-9F3C-4A62-A435-1C8E1E6D25E2}" destId="{BDB2F7AF-9A3A-43EF-B2CF-4FB9F1F66D3F}" srcOrd="2" destOrd="0" presId="urn:microsoft.com/office/officeart/2018/2/layout/IconVerticalSolidList"/>
    <dgm:cxn modelId="{A7FB80E5-4AB4-4E2E-885F-A73B83434ABF}" type="presParOf" srcId="{523BF7A3-9F3C-4A62-A435-1C8E1E6D25E2}" destId="{FBE32B40-B97E-43AD-9CB2-7F448BC449C9}" srcOrd="3" destOrd="0" presId="urn:microsoft.com/office/officeart/2018/2/layout/IconVerticalSolidList"/>
    <dgm:cxn modelId="{19787C62-7D5E-4B6D-ABE8-4A321AC0AEB4}" type="presParOf" srcId="{B82DDD0C-88F7-4E93-8CC2-60D1FF24647D}" destId="{EE03723B-BAC3-4629-BC71-5A272E15996D}" srcOrd="7" destOrd="0" presId="urn:microsoft.com/office/officeart/2018/2/layout/IconVerticalSolidList"/>
    <dgm:cxn modelId="{049FE227-6771-4E56-A53F-FA36766AB87D}" type="presParOf" srcId="{B82DDD0C-88F7-4E93-8CC2-60D1FF24647D}" destId="{DD68903F-B71D-42EF-A905-0AD811D12C40}" srcOrd="8" destOrd="0" presId="urn:microsoft.com/office/officeart/2018/2/layout/IconVerticalSolidList"/>
    <dgm:cxn modelId="{93CE3077-2D09-469B-8E5A-590A16A82167}" type="presParOf" srcId="{DD68903F-B71D-42EF-A905-0AD811D12C40}" destId="{012723EA-29EE-4848-B81A-B659689A0F14}" srcOrd="0" destOrd="0" presId="urn:microsoft.com/office/officeart/2018/2/layout/IconVerticalSolidList"/>
    <dgm:cxn modelId="{A00CE377-0883-4D14-852F-D394ABECD96D}" type="presParOf" srcId="{DD68903F-B71D-42EF-A905-0AD811D12C40}" destId="{3DE88FB1-1EC3-47C4-A409-18878367526C}" srcOrd="1" destOrd="0" presId="urn:microsoft.com/office/officeart/2018/2/layout/IconVerticalSolidList"/>
    <dgm:cxn modelId="{779638BA-C891-4F20-925E-5E44F8824B35}" type="presParOf" srcId="{DD68903F-B71D-42EF-A905-0AD811D12C40}" destId="{B82421AA-B616-4CA1-808A-F7EE84B20915}" srcOrd="2" destOrd="0" presId="urn:microsoft.com/office/officeart/2018/2/layout/IconVerticalSolidList"/>
    <dgm:cxn modelId="{40B2DF76-B53E-49FE-B5F8-26B5FA2967D4}" type="presParOf" srcId="{DD68903F-B71D-42EF-A905-0AD811D12C40}" destId="{FE303D38-0A0B-4596-AB72-7FACAD7D00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F8C000-9864-4BDE-8FD2-3006CA2F2B4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2AEF75F-5F78-46B4-A65A-28B1B48992CD}">
      <dgm:prSet/>
      <dgm:spPr/>
      <dgm:t>
        <a:bodyPr/>
        <a:lstStyle/>
        <a:p>
          <a:r>
            <a:rPr lang="en-GB" b="0" i="0"/>
            <a:t>Plot critical learning times for each year/age  group on calendar</a:t>
          </a:r>
          <a:endParaRPr lang="en-US"/>
        </a:p>
      </dgm:t>
    </dgm:pt>
    <dgm:pt modelId="{27E26F9F-53B8-45CB-A24E-2A4253E0800D}" type="parTrans" cxnId="{79278032-56C1-4F5D-AB71-A525B02F4278}">
      <dgm:prSet/>
      <dgm:spPr/>
      <dgm:t>
        <a:bodyPr/>
        <a:lstStyle/>
        <a:p>
          <a:endParaRPr lang="en-US"/>
        </a:p>
      </dgm:t>
    </dgm:pt>
    <dgm:pt modelId="{9E340E26-43F5-41F8-832E-F9B8585544E8}" type="sibTrans" cxnId="{79278032-56C1-4F5D-AB71-A525B02F4278}">
      <dgm:prSet/>
      <dgm:spPr/>
      <dgm:t>
        <a:bodyPr/>
        <a:lstStyle/>
        <a:p>
          <a:endParaRPr lang="en-US"/>
        </a:p>
      </dgm:t>
    </dgm:pt>
    <dgm:pt modelId="{03B6039F-0BBE-4507-8555-020B7631EA1C}">
      <dgm:prSet/>
      <dgm:spPr/>
      <dgm:t>
        <a:bodyPr/>
        <a:lstStyle/>
        <a:p>
          <a:r>
            <a:rPr lang="en-GB" b="0" i="0"/>
            <a:t>Add strategies for improvement and learning behaviour to reports</a:t>
          </a:r>
          <a:endParaRPr lang="en-US"/>
        </a:p>
      </dgm:t>
    </dgm:pt>
    <dgm:pt modelId="{A18A9C73-E23C-4280-85D7-B593ACAFFEA9}" type="parTrans" cxnId="{1EAB6441-12D8-4098-B1CA-3A1946BC22A7}">
      <dgm:prSet/>
      <dgm:spPr/>
      <dgm:t>
        <a:bodyPr/>
        <a:lstStyle/>
        <a:p>
          <a:endParaRPr lang="en-US"/>
        </a:p>
      </dgm:t>
    </dgm:pt>
    <dgm:pt modelId="{2B3CA852-FD28-43AE-A502-C31B61DDED0B}" type="sibTrans" cxnId="{1EAB6441-12D8-4098-B1CA-3A1946BC22A7}">
      <dgm:prSet/>
      <dgm:spPr/>
      <dgm:t>
        <a:bodyPr/>
        <a:lstStyle/>
        <a:p>
          <a:endParaRPr lang="en-US"/>
        </a:p>
      </dgm:t>
    </dgm:pt>
    <dgm:pt modelId="{1271A1C3-1183-49E7-8FDF-126E27CC2A27}">
      <dgm:prSet/>
      <dgm:spPr/>
      <dgm:t>
        <a:bodyPr/>
        <a:lstStyle/>
        <a:p>
          <a:r>
            <a:rPr lang="en-GB" b="0" i="0"/>
            <a:t>This report forms the basis of the academic tutorial or DLC</a:t>
          </a:r>
          <a:endParaRPr lang="en-US"/>
        </a:p>
      </dgm:t>
    </dgm:pt>
    <dgm:pt modelId="{27C53300-D429-4CFD-97E0-5EA854480D31}" type="parTrans" cxnId="{61F99CEE-C36B-4FC6-B9C1-134F60EECFF0}">
      <dgm:prSet/>
      <dgm:spPr/>
      <dgm:t>
        <a:bodyPr/>
        <a:lstStyle/>
        <a:p>
          <a:endParaRPr lang="en-US"/>
        </a:p>
      </dgm:t>
    </dgm:pt>
    <dgm:pt modelId="{E14BF9B7-8899-4ED9-9237-93808623F10D}" type="sibTrans" cxnId="{61F99CEE-C36B-4FC6-B9C1-134F60EECFF0}">
      <dgm:prSet/>
      <dgm:spPr/>
      <dgm:t>
        <a:bodyPr/>
        <a:lstStyle/>
        <a:p>
          <a:endParaRPr lang="en-US"/>
        </a:p>
      </dgm:t>
    </dgm:pt>
    <dgm:pt modelId="{895B17A3-2971-4AC8-912E-5CA2DC1BA83D}">
      <dgm:prSet/>
      <dgm:spPr/>
      <dgm:t>
        <a:bodyPr/>
        <a:lstStyle/>
        <a:p>
          <a:r>
            <a:rPr lang="en-GB" b="0" i="0"/>
            <a:t>Keep subject evenings</a:t>
          </a:r>
          <a:endParaRPr lang="en-US"/>
        </a:p>
      </dgm:t>
    </dgm:pt>
    <dgm:pt modelId="{3A0F09DA-1F74-4372-BCAD-CD6138B85DFC}" type="parTrans" cxnId="{B107A4B0-6AC4-4FD5-971B-D1A4B3509D9B}">
      <dgm:prSet/>
      <dgm:spPr/>
      <dgm:t>
        <a:bodyPr/>
        <a:lstStyle/>
        <a:p>
          <a:endParaRPr lang="en-US"/>
        </a:p>
      </dgm:t>
    </dgm:pt>
    <dgm:pt modelId="{23ECC10F-75B4-4424-BC85-F476E4CFDC69}" type="sibTrans" cxnId="{B107A4B0-6AC4-4FD5-971B-D1A4B3509D9B}">
      <dgm:prSet/>
      <dgm:spPr/>
      <dgm:t>
        <a:bodyPr/>
        <a:lstStyle/>
        <a:p>
          <a:endParaRPr lang="en-US"/>
        </a:p>
      </dgm:t>
    </dgm:pt>
    <dgm:pt modelId="{30B010CC-AD72-4CF7-9F59-3FB0D8ED1C11}">
      <dgm:prSet/>
      <dgm:spPr/>
      <dgm:t>
        <a:bodyPr/>
        <a:lstStyle/>
        <a:p>
          <a:r>
            <a:rPr lang="en-GB" b="0" i="0"/>
            <a:t>The tutors are now the leaders of learning</a:t>
          </a:r>
          <a:endParaRPr lang="en-US"/>
        </a:p>
      </dgm:t>
    </dgm:pt>
    <dgm:pt modelId="{999DA698-D449-47AF-8E20-88B4A313ACD8}" type="parTrans" cxnId="{063458F6-F4DB-448A-AC0D-A772A2655235}">
      <dgm:prSet/>
      <dgm:spPr/>
      <dgm:t>
        <a:bodyPr/>
        <a:lstStyle/>
        <a:p>
          <a:endParaRPr lang="en-US"/>
        </a:p>
      </dgm:t>
    </dgm:pt>
    <dgm:pt modelId="{0888EA49-B43D-40EE-B9FB-C2387355D6B0}" type="sibTrans" cxnId="{063458F6-F4DB-448A-AC0D-A772A2655235}">
      <dgm:prSet/>
      <dgm:spPr/>
      <dgm:t>
        <a:bodyPr/>
        <a:lstStyle/>
        <a:p>
          <a:endParaRPr lang="en-US"/>
        </a:p>
      </dgm:t>
    </dgm:pt>
    <dgm:pt modelId="{EBC5B686-98E5-4659-8090-77BDF6AECEFC}" type="pres">
      <dgm:prSet presAssocID="{5AF8C000-9864-4BDE-8FD2-3006CA2F2B46}" presName="root" presStyleCnt="0">
        <dgm:presLayoutVars>
          <dgm:dir/>
          <dgm:resizeHandles val="exact"/>
        </dgm:presLayoutVars>
      </dgm:prSet>
      <dgm:spPr/>
    </dgm:pt>
    <dgm:pt modelId="{000971D5-C165-400C-A17D-A444FB4C8331}" type="pres">
      <dgm:prSet presAssocID="{B2AEF75F-5F78-46B4-A65A-28B1B48992CD}" presName="compNode" presStyleCnt="0"/>
      <dgm:spPr/>
    </dgm:pt>
    <dgm:pt modelId="{C4BEE390-D237-4EF2-AAF8-78A101D87FFF}" type="pres">
      <dgm:prSet presAssocID="{B2AEF75F-5F78-46B4-A65A-28B1B48992CD}" presName="bgRect" presStyleLbl="bgShp" presStyleIdx="0" presStyleCnt="5"/>
      <dgm:spPr/>
    </dgm:pt>
    <dgm:pt modelId="{DA53AE69-A7A9-42AF-BC59-19FD5B130C9A}" type="pres">
      <dgm:prSet presAssocID="{B2AEF75F-5F78-46B4-A65A-28B1B48992C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C08D710F-3EB4-4C29-99C7-4F10CFEB0457}" type="pres">
      <dgm:prSet presAssocID="{B2AEF75F-5F78-46B4-A65A-28B1B48992CD}" presName="spaceRect" presStyleCnt="0"/>
      <dgm:spPr/>
    </dgm:pt>
    <dgm:pt modelId="{68025D7E-84C5-4D5B-B04F-712CC25497FE}" type="pres">
      <dgm:prSet presAssocID="{B2AEF75F-5F78-46B4-A65A-28B1B48992CD}" presName="parTx" presStyleLbl="revTx" presStyleIdx="0" presStyleCnt="5">
        <dgm:presLayoutVars>
          <dgm:chMax val="0"/>
          <dgm:chPref val="0"/>
        </dgm:presLayoutVars>
      </dgm:prSet>
      <dgm:spPr/>
    </dgm:pt>
    <dgm:pt modelId="{175C93FD-F713-4B5A-8A9E-41B250B668C6}" type="pres">
      <dgm:prSet presAssocID="{9E340E26-43F5-41F8-832E-F9B8585544E8}" presName="sibTrans" presStyleCnt="0"/>
      <dgm:spPr/>
    </dgm:pt>
    <dgm:pt modelId="{076FB060-3D25-480B-BC7B-D4881EF1F19B}" type="pres">
      <dgm:prSet presAssocID="{03B6039F-0BBE-4507-8555-020B7631EA1C}" presName="compNode" presStyleCnt="0"/>
      <dgm:spPr/>
    </dgm:pt>
    <dgm:pt modelId="{F0207827-D32E-4027-8E36-BB3F49B754A9}" type="pres">
      <dgm:prSet presAssocID="{03B6039F-0BBE-4507-8555-020B7631EA1C}" presName="bgRect" presStyleLbl="bgShp" presStyleIdx="1" presStyleCnt="5"/>
      <dgm:spPr/>
    </dgm:pt>
    <dgm:pt modelId="{6BEDCB04-7FBC-445D-B9AA-75CA755ABA17}" type="pres">
      <dgm:prSet presAssocID="{03B6039F-0BBE-4507-8555-020B7631EA1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5B668CF-2BC3-4970-843B-EB6E8C2439B4}" type="pres">
      <dgm:prSet presAssocID="{03B6039F-0BBE-4507-8555-020B7631EA1C}" presName="spaceRect" presStyleCnt="0"/>
      <dgm:spPr/>
    </dgm:pt>
    <dgm:pt modelId="{C143DF88-E79F-4682-A28E-B7D152C25132}" type="pres">
      <dgm:prSet presAssocID="{03B6039F-0BBE-4507-8555-020B7631EA1C}" presName="parTx" presStyleLbl="revTx" presStyleIdx="1" presStyleCnt="5">
        <dgm:presLayoutVars>
          <dgm:chMax val="0"/>
          <dgm:chPref val="0"/>
        </dgm:presLayoutVars>
      </dgm:prSet>
      <dgm:spPr/>
    </dgm:pt>
    <dgm:pt modelId="{54993086-7BF7-4EC2-87AF-861AD23FBB10}" type="pres">
      <dgm:prSet presAssocID="{2B3CA852-FD28-43AE-A502-C31B61DDED0B}" presName="sibTrans" presStyleCnt="0"/>
      <dgm:spPr/>
    </dgm:pt>
    <dgm:pt modelId="{1B0F2699-3509-4A5F-A672-00922DEED8EF}" type="pres">
      <dgm:prSet presAssocID="{1271A1C3-1183-49E7-8FDF-126E27CC2A27}" presName="compNode" presStyleCnt="0"/>
      <dgm:spPr/>
    </dgm:pt>
    <dgm:pt modelId="{32B08272-6603-43E2-A5E1-6800E3B711EF}" type="pres">
      <dgm:prSet presAssocID="{1271A1C3-1183-49E7-8FDF-126E27CC2A27}" presName="bgRect" presStyleLbl="bgShp" presStyleIdx="2" presStyleCnt="5"/>
      <dgm:spPr/>
    </dgm:pt>
    <dgm:pt modelId="{E4CE9664-BAB9-421D-A453-5FABA655FABF}" type="pres">
      <dgm:prSet presAssocID="{1271A1C3-1183-49E7-8FDF-126E27CC2A2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1C3063A-6076-49B3-B502-149515702C2F}" type="pres">
      <dgm:prSet presAssocID="{1271A1C3-1183-49E7-8FDF-126E27CC2A27}" presName="spaceRect" presStyleCnt="0"/>
      <dgm:spPr/>
    </dgm:pt>
    <dgm:pt modelId="{7C232137-92C2-480B-9AD8-BEE7DEE36248}" type="pres">
      <dgm:prSet presAssocID="{1271A1C3-1183-49E7-8FDF-126E27CC2A27}" presName="parTx" presStyleLbl="revTx" presStyleIdx="2" presStyleCnt="5">
        <dgm:presLayoutVars>
          <dgm:chMax val="0"/>
          <dgm:chPref val="0"/>
        </dgm:presLayoutVars>
      </dgm:prSet>
      <dgm:spPr/>
    </dgm:pt>
    <dgm:pt modelId="{6BBB3455-09F1-469A-B2DB-449D08D4FD61}" type="pres">
      <dgm:prSet presAssocID="{E14BF9B7-8899-4ED9-9237-93808623F10D}" presName="sibTrans" presStyleCnt="0"/>
      <dgm:spPr/>
    </dgm:pt>
    <dgm:pt modelId="{F5958DFD-8781-4BA4-854C-B54288A527C0}" type="pres">
      <dgm:prSet presAssocID="{895B17A3-2971-4AC8-912E-5CA2DC1BA83D}" presName="compNode" presStyleCnt="0"/>
      <dgm:spPr/>
    </dgm:pt>
    <dgm:pt modelId="{FF1DB94C-8780-4865-9B6C-5BECAFDF5F6C}" type="pres">
      <dgm:prSet presAssocID="{895B17A3-2971-4AC8-912E-5CA2DC1BA83D}" presName="bgRect" presStyleLbl="bgShp" presStyleIdx="3" presStyleCnt="5"/>
      <dgm:spPr/>
    </dgm:pt>
    <dgm:pt modelId="{90227E0E-2512-4649-81EC-44F1B86FDDE1}" type="pres">
      <dgm:prSet presAssocID="{895B17A3-2971-4AC8-912E-5CA2DC1BA83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A96CFE4-80C8-4304-89DD-D77A372163F2}" type="pres">
      <dgm:prSet presAssocID="{895B17A3-2971-4AC8-912E-5CA2DC1BA83D}" presName="spaceRect" presStyleCnt="0"/>
      <dgm:spPr/>
    </dgm:pt>
    <dgm:pt modelId="{3265D35F-3C2A-4607-BE81-6697A810DF55}" type="pres">
      <dgm:prSet presAssocID="{895B17A3-2971-4AC8-912E-5CA2DC1BA83D}" presName="parTx" presStyleLbl="revTx" presStyleIdx="3" presStyleCnt="5">
        <dgm:presLayoutVars>
          <dgm:chMax val="0"/>
          <dgm:chPref val="0"/>
        </dgm:presLayoutVars>
      </dgm:prSet>
      <dgm:spPr/>
    </dgm:pt>
    <dgm:pt modelId="{DEF5FB66-15A2-4FDB-B252-CA46147D7CDC}" type="pres">
      <dgm:prSet presAssocID="{23ECC10F-75B4-4424-BC85-F476E4CFDC69}" presName="sibTrans" presStyleCnt="0"/>
      <dgm:spPr/>
    </dgm:pt>
    <dgm:pt modelId="{9F2AF5B7-E78B-42C6-BDC6-65A3C70F3581}" type="pres">
      <dgm:prSet presAssocID="{30B010CC-AD72-4CF7-9F59-3FB0D8ED1C11}" presName="compNode" presStyleCnt="0"/>
      <dgm:spPr/>
    </dgm:pt>
    <dgm:pt modelId="{B41EE53C-FB0D-4779-A9AE-6ABBD48E9F03}" type="pres">
      <dgm:prSet presAssocID="{30B010CC-AD72-4CF7-9F59-3FB0D8ED1C11}" presName="bgRect" presStyleLbl="bgShp" presStyleIdx="4" presStyleCnt="5"/>
      <dgm:spPr/>
    </dgm:pt>
    <dgm:pt modelId="{D062BA4E-A0B0-4E63-A853-D5C01AC3DD24}" type="pres">
      <dgm:prSet presAssocID="{30B010CC-AD72-4CF7-9F59-3FB0D8ED1C1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F42A7BC-1F60-4954-A089-5F3239CFFF56}" type="pres">
      <dgm:prSet presAssocID="{30B010CC-AD72-4CF7-9F59-3FB0D8ED1C11}" presName="spaceRect" presStyleCnt="0"/>
      <dgm:spPr/>
    </dgm:pt>
    <dgm:pt modelId="{DC7B37B6-A19B-4856-A746-1D83079EE271}" type="pres">
      <dgm:prSet presAssocID="{30B010CC-AD72-4CF7-9F59-3FB0D8ED1C1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9449821-B152-4757-BE5E-3E4A17EA9CFC}" type="presOf" srcId="{895B17A3-2971-4AC8-912E-5CA2DC1BA83D}" destId="{3265D35F-3C2A-4607-BE81-6697A810DF55}" srcOrd="0" destOrd="0" presId="urn:microsoft.com/office/officeart/2018/2/layout/IconVerticalSolidList"/>
    <dgm:cxn modelId="{79278032-56C1-4F5D-AB71-A525B02F4278}" srcId="{5AF8C000-9864-4BDE-8FD2-3006CA2F2B46}" destId="{B2AEF75F-5F78-46B4-A65A-28B1B48992CD}" srcOrd="0" destOrd="0" parTransId="{27E26F9F-53B8-45CB-A24E-2A4253E0800D}" sibTransId="{9E340E26-43F5-41F8-832E-F9B8585544E8}"/>
    <dgm:cxn modelId="{8892F933-92CC-44E7-8B60-5A00CFCE6EF0}" type="presOf" srcId="{03B6039F-0BBE-4507-8555-020B7631EA1C}" destId="{C143DF88-E79F-4682-A28E-B7D152C25132}" srcOrd="0" destOrd="0" presId="urn:microsoft.com/office/officeart/2018/2/layout/IconVerticalSolidList"/>
    <dgm:cxn modelId="{1EAB6441-12D8-4098-B1CA-3A1946BC22A7}" srcId="{5AF8C000-9864-4BDE-8FD2-3006CA2F2B46}" destId="{03B6039F-0BBE-4507-8555-020B7631EA1C}" srcOrd="1" destOrd="0" parTransId="{A18A9C73-E23C-4280-85D7-B593ACAFFEA9}" sibTransId="{2B3CA852-FD28-43AE-A502-C31B61DDED0B}"/>
    <dgm:cxn modelId="{D9EE539C-1816-4335-8F67-3D9DAE12861A}" type="presOf" srcId="{B2AEF75F-5F78-46B4-A65A-28B1B48992CD}" destId="{68025D7E-84C5-4D5B-B04F-712CC25497FE}" srcOrd="0" destOrd="0" presId="urn:microsoft.com/office/officeart/2018/2/layout/IconVerticalSolidList"/>
    <dgm:cxn modelId="{B107A4B0-6AC4-4FD5-971B-D1A4B3509D9B}" srcId="{5AF8C000-9864-4BDE-8FD2-3006CA2F2B46}" destId="{895B17A3-2971-4AC8-912E-5CA2DC1BA83D}" srcOrd="3" destOrd="0" parTransId="{3A0F09DA-1F74-4372-BCAD-CD6138B85DFC}" sibTransId="{23ECC10F-75B4-4424-BC85-F476E4CFDC69}"/>
    <dgm:cxn modelId="{BCAB73B1-F96A-4B79-94D1-2F79DB1B6236}" type="presOf" srcId="{5AF8C000-9864-4BDE-8FD2-3006CA2F2B46}" destId="{EBC5B686-98E5-4659-8090-77BDF6AECEFC}" srcOrd="0" destOrd="0" presId="urn:microsoft.com/office/officeart/2018/2/layout/IconVerticalSolidList"/>
    <dgm:cxn modelId="{0E4E7BB3-2E2B-44C3-97DB-1F0A7AFFB20C}" type="presOf" srcId="{30B010CC-AD72-4CF7-9F59-3FB0D8ED1C11}" destId="{DC7B37B6-A19B-4856-A746-1D83079EE271}" srcOrd="0" destOrd="0" presId="urn:microsoft.com/office/officeart/2018/2/layout/IconVerticalSolidList"/>
    <dgm:cxn modelId="{C8D13DC7-037B-45CA-811C-C5C12F5BADF0}" type="presOf" srcId="{1271A1C3-1183-49E7-8FDF-126E27CC2A27}" destId="{7C232137-92C2-480B-9AD8-BEE7DEE36248}" srcOrd="0" destOrd="0" presId="urn:microsoft.com/office/officeart/2018/2/layout/IconVerticalSolidList"/>
    <dgm:cxn modelId="{61F99CEE-C36B-4FC6-B9C1-134F60EECFF0}" srcId="{5AF8C000-9864-4BDE-8FD2-3006CA2F2B46}" destId="{1271A1C3-1183-49E7-8FDF-126E27CC2A27}" srcOrd="2" destOrd="0" parTransId="{27C53300-D429-4CFD-97E0-5EA854480D31}" sibTransId="{E14BF9B7-8899-4ED9-9237-93808623F10D}"/>
    <dgm:cxn modelId="{063458F6-F4DB-448A-AC0D-A772A2655235}" srcId="{5AF8C000-9864-4BDE-8FD2-3006CA2F2B46}" destId="{30B010CC-AD72-4CF7-9F59-3FB0D8ED1C11}" srcOrd="4" destOrd="0" parTransId="{999DA698-D449-47AF-8E20-88B4A313ACD8}" sibTransId="{0888EA49-B43D-40EE-B9FB-C2387355D6B0}"/>
    <dgm:cxn modelId="{AEC411E5-C2BF-480F-A501-6E89FEAE3545}" type="presParOf" srcId="{EBC5B686-98E5-4659-8090-77BDF6AECEFC}" destId="{000971D5-C165-400C-A17D-A444FB4C8331}" srcOrd="0" destOrd="0" presId="urn:microsoft.com/office/officeart/2018/2/layout/IconVerticalSolidList"/>
    <dgm:cxn modelId="{0224F630-A9D7-49CC-BC04-AB111CE83CD0}" type="presParOf" srcId="{000971D5-C165-400C-A17D-A444FB4C8331}" destId="{C4BEE390-D237-4EF2-AAF8-78A101D87FFF}" srcOrd="0" destOrd="0" presId="urn:microsoft.com/office/officeart/2018/2/layout/IconVerticalSolidList"/>
    <dgm:cxn modelId="{CDF686EA-525B-4EE8-8616-B87B9BE73399}" type="presParOf" srcId="{000971D5-C165-400C-A17D-A444FB4C8331}" destId="{DA53AE69-A7A9-42AF-BC59-19FD5B130C9A}" srcOrd="1" destOrd="0" presId="urn:microsoft.com/office/officeart/2018/2/layout/IconVerticalSolidList"/>
    <dgm:cxn modelId="{B32E1B04-CDDF-4120-B202-549344B9AA2A}" type="presParOf" srcId="{000971D5-C165-400C-A17D-A444FB4C8331}" destId="{C08D710F-3EB4-4C29-99C7-4F10CFEB0457}" srcOrd="2" destOrd="0" presId="urn:microsoft.com/office/officeart/2018/2/layout/IconVerticalSolidList"/>
    <dgm:cxn modelId="{7F53333A-21EE-4C8F-91F2-BA13A621944D}" type="presParOf" srcId="{000971D5-C165-400C-A17D-A444FB4C8331}" destId="{68025D7E-84C5-4D5B-B04F-712CC25497FE}" srcOrd="3" destOrd="0" presId="urn:microsoft.com/office/officeart/2018/2/layout/IconVerticalSolidList"/>
    <dgm:cxn modelId="{7DFA6B28-F33F-4131-9E08-315FDEB198BE}" type="presParOf" srcId="{EBC5B686-98E5-4659-8090-77BDF6AECEFC}" destId="{175C93FD-F713-4B5A-8A9E-41B250B668C6}" srcOrd="1" destOrd="0" presId="urn:microsoft.com/office/officeart/2018/2/layout/IconVerticalSolidList"/>
    <dgm:cxn modelId="{D0A90D27-947C-4EFB-8F34-D0327EBFADCA}" type="presParOf" srcId="{EBC5B686-98E5-4659-8090-77BDF6AECEFC}" destId="{076FB060-3D25-480B-BC7B-D4881EF1F19B}" srcOrd="2" destOrd="0" presId="urn:microsoft.com/office/officeart/2018/2/layout/IconVerticalSolidList"/>
    <dgm:cxn modelId="{9B5EDB07-4862-4869-A3DB-6B92B62C7926}" type="presParOf" srcId="{076FB060-3D25-480B-BC7B-D4881EF1F19B}" destId="{F0207827-D32E-4027-8E36-BB3F49B754A9}" srcOrd="0" destOrd="0" presId="urn:microsoft.com/office/officeart/2018/2/layout/IconVerticalSolidList"/>
    <dgm:cxn modelId="{3A24276B-8CAE-4A49-8A49-4FABC2E51A55}" type="presParOf" srcId="{076FB060-3D25-480B-BC7B-D4881EF1F19B}" destId="{6BEDCB04-7FBC-445D-B9AA-75CA755ABA17}" srcOrd="1" destOrd="0" presId="urn:microsoft.com/office/officeart/2018/2/layout/IconVerticalSolidList"/>
    <dgm:cxn modelId="{F12A789C-99A0-49DE-9C5B-D4A191C0CFB3}" type="presParOf" srcId="{076FB060-3D25-480B-BC7B-D4881EF1F19B}" destId="{85B668CF-2BC3-4970-843B-EB6E8C2439B4}" srcOrd="2" destOrd="0" presId="urn:microsoft.com/office/officeart/2018/2/layout/IconVerticalSolidList"/>
    <dgm:cxn modelId="{41820C73-C3EE-465A-858C-1B937883AC2E}" type="presParOf" srcId="{076FB060-3D25-480B-BC7B-D4881EF1F19B}" destId="{C143DF88-E79F-4682-A28E-B7D152C25132}" srcOrd="3" destOrd="0" presId="urn:microsoft.com/office/officeart/2018/2/layout/IconVerticalSolidList"/>
    <dgm:cxn modelId="{DDE77A60-44FC-4598-80C3-149300048C99}" type="presParOf" srcId="{EBC5B686-98E5-4659-8090-77BDF6AECEFC}" destId="{54993086-7BF7-4EC2-87AF-861AD23FBB10}" srcOrd="3" destOrd="0" presId="urn:microsoft.com/office/officeart/2018/2/layout/IconVerticalSolidList"/>
    <dgm:cxn modelId="{A73251D0-BE70-4232-B043-F436078C2457}" type="presParOf" srcId="{EBC5B686-98E5-4659-8090-77BDF6AECEFC}" destId="{1B0F2699-3509-4A5F-A672-00922DEED8EF}" srcOrd="4" destOrd="0" presId="urn:microsoft.com/office/officeart/2018/2/layout/IconVerticalSolidList"/>
    <dgm:cxn modelId="{50C2871B-88C5-4536-A5D0-E18DE7A44BC1}" type="presParOf" srcId="{1B0F2699-3509-4A5F-A672-00922DEED8EF}" destId="{32B08272-6603-43E2-A5E1-6800E3B711EF}" srcOrd="0" destOrd="0" presId="urn:microsoft.com/office/officeart/2018/2/layout/IconVerticalSolidList"/>
    <dgm:cxn modelId="{BEE1B8FE-8178-4019-B1AC-7F41D96194C6}" type="presParOf" srcId="{1B0F2699-3509-4A5F-A672-00922DEED8EF}" destId="{E4CE9664-BAB9-421D-A453-5FABA655FABF}" srcOrd="1" destOrd="0" presId="urn:microsoft.com/office/officeart/2018/2/layout/IconVerticalSolidList"/>
    <dgm:cxn modelId="{123EEE38-F7AD-4E27-AC53-7FF7AA8084D9}" type="presParOf" srcId="{1B0F2699-3509-4A5F-A672-00922DEED8EF}" destId="{21C3063A-6076-49B3-B502-149515702C2F}" srcOrd="2" destOrd="0" presId="urn:microsoft.com/office/officeart/2018/2/layout/IconVerticalSolidList"/>
    <dgm:cxn modelId="{084CFD27-AD05-4E26-8134-5E18C0591F5C}" type="presParOf" srcId="{1B0F2699-3509-4A5F-A672-00922DEED8EF}" destId="{7C232137-92C2-480B-9AD8-BEE7DEE36248}" srcOrd="3" destOrd="0" presId="urn:microsoft.com/office/officeart/2018/2/layout/IconVerticalSolidList"/>
    <dgm:cxn modelId="{818E6489-1033-4956-81A8-10E09F6394F8}" type="presParOf" srcId="{EBC5B686-98E5-4659-8090-77BDF6AECEFC}" destId="{6BBB3455-09F1-469A-B2DB-449D08D4FD61}" srcOrd="5" destOrd="0" presId="urn:microsoft.com/office/officeart/2018/2/layout/IconVerticalSolidList"/>
    <dgm:cxn modelId="{76D0BDD2-42A7-4750-A39C-5D510183C711}" type="presParOf" srcId="{EBC5B686-98E5-4659-8090-77BDF6AECEFC}" destId="{F5958DFD-8781-4BA4-854C-B54288A527C0}" srcOrd="6" destOrd="0" presId="urn:microsoft.com/office/officeart/2018/2/layout/IconVerticalSolidList"/>
    <dgm:cxn modelId="{0305D9B8-9380-44FE-96FD-34A245983754}" type="presParOf" srcId="{F5958DFD-8781-4BA4-854C-B54288A527C0}" destId="{FF1DB94C-8780-4865-9B6C-5BECAFDF5F6C}" srcOrd="0" destOrd="0" presId="urn:microsoft.com/office/officeart/2018/2/layout/IconVerticalSolidList"/>
    <dgm:cxn modelId="{5FAA4663-F82C-4B8F-BADC-7899AB71C380}" type="presParOf" srcId="{F5958DFD-8781-4BA4-854C-B54288A527C0}" destId="{90227E0E-2512-4649-81EC-44F1B86FDDE1}" srcOrd="1" destOrd="0" presId="urn:microsoft.com/office/officeart/2018/2/layout/IconVerticalSolidList"/>
    <dgm:cxn modelId="{FAF62C32-D3E0-454E-A313-396D6E577B55}" type="presParOf" srcId="{F5958DFD-8781-4BA4-854C-B54288A527C0}" destId="{3A96CFE4-80C8-4304-89DD-D77A372163F2}" srcOrd="2" destOrd="0" presId="urn:microsoft.com/office/officeart/2018/2/layout/IconVerticalSolidList"/>
    <dgm:cxn modelId="{FC06D0EC-AD65-4387-82C7-F1E37F938905}" type="presParOf" srcId="{F5958DFD-8781-4BA4-854C-B54288A527C0}" destId="{3265D35F-3C2A-4607-BE81-6697A810DF55}" srcOrd="3" destOrd="0" presId="urn:microsoft.com/office/officeart/2018/2/layout/IconVerticalSolidList"/>
    <dgm:cxn modelId="{08F73545-F862-42C1-934F-4F795FFB2CB2}" type="presParOf" srcId="{EBC5B686-98E5-4659-8090-77BDF6AECEFC}" destId="{DEF5FB66-15A2-4FDB-B252-CA46147D7CDC}" srcOrd="7" destOrd="0" presId="urn:microsoft.com/office/officeart/2018/2/layout/IconVerticalSolidList"/>
    <dgm:cxn modelId="{EFEF6CF0-B283-4D85-9ABA-5057E791AC2B}" type="presParOf" srcId="{EBC5B686-98E5-4659-8090-77BDF6AECEFC}" destId="{9F2AF5B7-E78B-42C6-BDC6-65A3C70F3581}" srcOrd="8" destOrd="0" presId="urn:microsoft.com/office/officeart/2018/2/layout/IconVerticalSolidList"/>
    <dgm:cxn modelId="{F5C83D07-3416-410F-BC29-6DCC52DC0EA3}" type="presParOf" srcId="{9F2AF5B7-E78B-42C6-BDC6-65A3C70F3581}" destId="{B41EE53C-FB0D-4779-A9AE-6ABBD48E9F03}" srcOrd="0" destOrd="0" presId="urn:microsoft.com/office/officeart/2018/2/layout/IconVerticalSolidList"/>
    <dgm:cxn modelId="{111E0095-803F-4512-9490-25E51EAA95FE}" type="presParOf" srcId="{9F2AF5B7-E78B-42C6-BDC6-65A3C70F3581}" destId="{D062BA4E-A0B0-4E63-A853-D5C01AC3DD24}" srcOrd="1" destOrd="0" presId="urn:microsoft.com/office/officeart/2018/2/layout/IconVerticalSolidList"/>
    <dgm:cxn modelId="{7B395737-7691-4E06-80C2-D77F4B314195}" type="presParOf" srcId="{9F2AF5B7-E78B-42C6-BDC6-65A3C70F3581}" destId="{AF42A7BC-1F60-4954-A089-5F3239CFFF56}" srcOrd="2" destOrd="0" presId="urn:microsoft.com/office/officeart/2018/2/layout/IconVerticalSolidList"/>
    <dgm:cxn modelId="{B3720CE9-9884-46D9-9BC1-ADF329081992}" type="presParOf" srcId="{9F2AF5B7-E78B-42C6-BDC6-65A3C70F3581}" destId="{DC7B37B6-A19B-4856-A746-1D83079EE2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A4BAAC-ACF2-4E7D-B041-F7748AE698E1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D27494E-187E-40A5-AEE3-1E2969BF87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</a:t>
          </a:r>
        </a:p>
      </dgm:t>
    </dgm:pt>
    <dgm:pt modelId="{8567D472-BC6C-4E88-8B2B-B461BC1B1B46}" type="parTrans" cxnId="{B13D86A3-F25F-4783-B6E8-18CFF066774B}">
      <dgm:prSet/>
      <dgm:spPr/>
      <dgm:t>
        <a:bodyPr/>
        <a:lstStyle/>
        <a:p>
          <a:endParaRPr lang="en-US"/>
        </a:p>
      </dgm:t>
    </dgm:pt>
    <dgm:pt modelId="{E455CFBC-7F4A-4585-93F1-6FD6FBB62DAC}" type="sibTrans" cxnId="{B13D86A3-F25F-4783-B6E8-18CFF066774B}">
      <dgm:prSet/>
      <dgm:spPr/>
      <dgm:t>
        <a:bodyPr/>
        <a:lstStyle/>
        <a:p>
          <a:endParaRPr lang="en-US"/>
        </a:p>
      </dgm:t>
    </dgm:pt>
    <dgm:pt modelId="{DBF59770-4566-4F80-B655-FBFA838D91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 the academic calendar</a:t>
          </a:r>
        </a:p>
      </dgm:t>
    </dgm:pt>
    <dgm:pt modelId="{F4D366D7-0E84-4295-83EE-D96EF68988B8}" type="parTrans" cxnId="{02EC9347-F64A-4D3B-8D06-3CC44916A61D}">
      <dgm:prSet/>
      <dgm:spPr/>
      <dgm:t>
        <a:bodyPr/>
        <a:lstStyle/>
        <a:p>
          <a:endParaRPr lang="en-US"/>
        </a:p>
      </dgm:t>
    </dgm:pt>
    <dgm:pt modelId="{8D904151-8CC0-486F-857D-3E0507EB2EA5}" type="sibTrans" cxnId="{02EC9347-F64A-4D3B-8D06-3CC44916A61D}">
      <dgm:prSet/>
      <dgm:spPr/>
      <dgm:t>
        <a:bodyPr/>
        <a:lstStyle/>
        <a:p>
          <a:endParaRPr lang="en-US"/>
        </a:p>
      </dgm:t>
    </dgm:pt>
    <dgm:pt modelId="{6ACD5DAF-58B0-405E-80F0-4623FD927C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</a:t>
          </a:r>
        </a:p>
      </dgm:t>
    </dgm:pt>
    <dgm:pt modelId="{5F78E107-C40E-4AC9-96B6-8FD8F19249B0}" type="parTrans" cxnId="{F3C9E688-2D30-4A8D-A611-EDE369C73179}">
      <dgm:prSet/>
      <dgm:spPr/>
      <dgm:t>
        <a:bodyPr/>
        <a:lstStyle/>
        <a:p>
          <a:endParaRPr lang="en-US"/>
        </a:p>
      </dgm:t>
    </dgm:pt>
    <dgm:pt modelId="{EDE9C074-59B7-44AB-BB22-36D0E270C511}" type="sibTrans" cxnId="{F3C9E688-2D30-4A8D-A611-EDE369C73179}">
      <dgm:prSet/>
      <dgm:spPr/>
      <dgm:t>
        <a:bodyPr/>
        <a:lstStyle/>
        <a:p>
          <a:endParaRPr lang="en-US"/>
        </a:p>
      </dgm:t>
    </dgm:pt>
    <dgm:pt modelId="{134C2234-FD3C-4C88-ADFA-F198348C56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 the reporting system</a:t>
          </a:r>
        </a:p>
      </dgm:t>
    </dgm:pt>
    <dgm:pt modelId="{CD25B692-BB6F-47CD-BB6C-CAE140F34ECC}" type="parTrans" cxnId="{08B06A5E-C9F7-48E6-BD70-E9FC620E7711}">
      <dgm:prSet/>
      <dgm:spPr/>
      <dgm:t>
        <a:bodyPr/>
        <a:lstStyle/>
        <a:p>
          <a:endParaRPr lang="en-US"/>
        </a:p>
      </dgm:t>
    </dgm:pt>
    <dgm:pt modelId="{F48CA89E-A123-441A-8049-A3AEF6B47E9E}" type="sibTrans" cxnId="{08B06A5E-C9F7-48E6-BD70-E9FC620E7711}">
      <dgm:prSet/>
      <dgm:spPr/>
      <dgm:t>
        <a:bodyPr/>
        <a:lstStyle/>
        <a:p>
          <a:endParaRPr lang="en-US"/>
        </a:p>
      </dgm:t>
    </dgm:pt>
    <dgm:pt modelId="{BF2D9EEF-8BBF-4EF2-960E-D2FB1CE34D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Allow</a:t>
          </a:r>
        </a:p>
      </dgm:t>
    </dgm:pt>
    <dgm:pt modelId="{CEAB7359-8F36-4877-9894-2DD8AD647EE1}" type="parTrans" cxnId="{1797C7BE-0689-4ACA-9B68-FFC3A7803981}">
      <dgm:prSet/>
      <dgm:spPr/>
      <dgm:t>
        <a:bodyPr/>
        <a:lstStyle/>
        <a:p>
          <a:endParaRPr lang="en-US"/>
        </a:p>
      </dgm:t>
    </dgm:pt>
    <dgm:pt modelId="{397377F4-4741-412F-AD82-EE198C86F6E5}" type="sibTrans" cxnId="{1797C7BE-0689-4ACA-9B68-FFC3A7803981}">
      <dgm:prSet/>
      <dgm:spPr/>
      <dgm:t>
        <a:bodyPr/>
        <a:lstStyle/>
        <a:p>
          <a:endParaRPr lang="en-US"/>
        </a:p>
      </dgm:t>
    </dgm:pt>
    <dgm:pt modelId="{15DC127F-CA10-49D3-9835-DAB33580FA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Allow a week for meetings to occur (after school)</a:t>
          </a:r>
        </a:p>
      </dgm:t>
    </dgm:pt>
    <dgm:pt modelId="{6F918AE7-295D-49DB-80F2-243C7C9C945F}" type="parTrans" cxnId="{F68526DA-0FC8-4C88-82A4-4F251057B309}">
      <dgm:prSet/>
      <dgm:spPr/>
      <dgm:t>
        <a:bodyPr/>
        <a:lstStyle/>
        <a:p>
          <a:endParaRPr lang="en-US"/>
        </a:p>
      </dgm:t>
    </dgm:pt>
    <dgm:pt modelId="{89FDD416-50C0-4EB3-853A-687D407A7741}" type="sibTrans" cxnId="{F68526DA-0FC8-4C88-82A4-4F251057B309}">
      <dgm:prSet/>
      <dgm:spPr/>
      <dgm:t>
        <a:bodyPr/>
        <a:lstStyle/>
        <a:p>
          <a:endParaRPr lang="en-US"/>
        </a:p>
      </dgm:t>
    </dgm:pt>
    <dgm:pt modelId="{D7570D6E-98D9-4832-935D-4D73F9CBE4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Parent</a:t>
          </a:r>
        </a:p>
      </dgm:t>
    </dgm:pt>
    <dgm:pt modelId="{7A9EBFE2-6A43-49AC-8C5C-84BA5CBF6790}" type="parTrans" cxnId="{9B64834B-FD2A-4202-A4E9-7FE0BAA14B89}">
      <dgm:prSet/>
      <dgm:spPr/>
      <dgm:t>
        <a:bodyPr/>
        <a:lstStyle/>
        <a:p>
          <a:endParaRPr lang="en-US"/>
        </a:p>
      </dgm:t>
    </dgm:pt>
    <dgm:pt modelId="{365E36EC-3DEE-448E-A476-8A026F60379A}" type="sibTrans" cxnId="{9B64834B-FD2A-4202-A4E9-7FE0BAA14B89}">
      <dgm:prSet/>
      <dgm:spPr/>
      <dgm:t>
        <a:bodyPr/>
        <a:lstStyle/>
        <a:p>
          <a:endParaRPr lang="en-US"/>
        </a:p>
      </dgm:t>
    </dgm:pt>
    <dgm:pt modelId="{9D7D3BBC-D656-4AD9-9A88-756474882B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Parent + child + tutor + 40 minutes + information</a:t>
          </a:r>
        </a:p>
      </dgm:t>
    </dgm:pt>
    <dgm:pt modelId="{6925085A-F440-4752-92C6-2E0D29BE1677}" type="parTrans" cxnId="{5DC146AA-361C-4EAF-BCAE-A72231401184}">
      <dgm:prSet/>
      <dgm:spPr/>
      <dgm:t>
        <a:bodyPr/>
        <a:lstStyle/>
        <a:p>
          <a:endParaRPr lang="en-US"/>
        </a:p>
      </dgm:t>
    </dgm:pt>
    <dgm:pt modelId="{B3DDCE1E-E1B3-4EBF-8C8C-63A34CEB05EA}" type="sibTrans" cxnId="{5DC146AA-361C-4EAF-BCAE-A72231401184}">
      <dgm:prSet/>
      <dgm:spPr/>
      <dgm:t>
        <a:bodyPr/>
        <a:lstStyle/>
        <a:p>
          <a:endParaRPr lang="en-US"/>
        </a:p>
      </dgm:t>
    </dgm:pt>
    <dgm:pt modelId="{1DA8E566-F942-463F-9B42-9D15420FAB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Talk</a:t>
          </a:r>
        </a:p>
      </dgm:t>
    </dgm:pt>
    <dgm:pt modelId="{59B1051A-8C52-4CAF-8EC9-DB27F88D11AC}" type="parTrans" cxnId="{634359F2-0621-4ACF-8949-8CA825620A6D}">
      <dgm:prSet/>
      <dgm:spPr/>
      <dgm:t>
        <a:bodyPr/>
        <a:lstStyle/>
        <a:p>
          <a:endParaRPr lang="en-US"/>
        </a:p>
      </dgm:t>
    </dgm:pt>
    <dgm:pt modelId="{230C0787-E48E-4460-AB94-E1B0F4239121}" type="sibTrans" cxnId="{634359F2-0621-4ACF-8949-8CA825620A6D}">
      <dgm:prSet/>
      <dgm:spPr/>
      <dgm:t>
        <a:bodyPr/>
        <a:lstStyle/>
        <a:p>
          <a:endParaRPr lang="en-US"/>
        </a:p>
      </dgm:t>
    </dgm:pt>
    <dgm:pt modelId="{F676710C-4C09-4FB2-8A7C-635001119A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Talk strategies for improvement</a:t>
          </a:r>
        </a:p>
      </dgm:t>
    </dgm:pt>
    <dgm:pt modelId="{AFB2A279-5B7D-43A8-8EEB-6D0F4F8648CA}" type="parTrans" cxnId="{1ADC5A5B-DE41-488F-9E61-C69A88C870CB}">
      <dgm:prSet/>
      <dgm:spPr/>
      <dgm:t>
        <a:bodyPr/>
        <a:lstStyle/>
        <a:p>
          <a:endParaRPr lang="en-US"/>
        </a:p>
      </dgm:t>
    </dgm:pt>
    <dgm:pt modelId="{E4BFEB0F-4652-4DFE-9855-5D7F820F2AF3}" type="sibTrans" cxnId="{1ADC5A5B-DE41-488F-9E61-C69A88C870CB}">
      <dgm:prSet/>
      <dgm:spPr/>
      <dgm:t>
        <a:bodyPr/>
        <a:lstStyle/>
        <a:p>
          <a:endParaRPr lang="en-US"/>
        </a:p>
      </dgm:t>
    </dgm:pt>
    <dgm:pt modelId="{61353690-349A-402D-A9ED-1FE88636E396}" type="pres">
      <dgm:prSet presAssocID="{CBA4BAAC-ACF2-4E7D-B041-F7748AE698E1}" presName="root" presStyleCnt="0">
        <dgm:presLayoutVars>
          <dgm:dir/>
          <dgm:resizeHandles val="exact"/>
        </dgm:presLayoutVars>
      </dgm:prSet>
      <dgm:spPr/>
    </dgm:pt>
    <dgm:pt modelId="{DFED666D-EC43-4F99-BB89-23A6FF6E3FB3}" type="pres">
      <dgm:prSet presAssocID="{BD27494E-187E-40A5-AEE3-1E2969BF8792}" presName="compNode" presStyleCnt="0"/>
      <dgm:spPr/>
    </dgm:pt>
    <dgm:pt modelId="{395E2604-94DA-4189-B2C6-270B3AA81A40}" type="pres">
      <dgm:prSet presAssocID="{BD27494E-187E-40A5-AEE3-1E2969BF8792}" presName="bgRect" presStyleLbl="bgShp" presStyleIdx="0" presStyleCnt="5"/>
      <dgm:spPr/>
    </dgm:pt>
    <dgm:pt modelId="{369E02C4-C057-48C7-B98E-EF821E309A7B}" type="pres">
      <dgm:prSet presAssocID="{BD27494E-187E-40A5-AEE3-1E2969BF879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C859F994-F1DC-4BBF-8B62-14205D212040}" type="pres">
      <dgm:prSet presAssocID="{BD27494E-187E-40A5-AEE3-1E2969BF8792}" presName="spaceRect" presStyleCnt="0"/>
      <dgm:spPr/>
    </dgm:pt>
    <dgm:pt modelId="{28F9EA44-7740-40E8-8073-032B3AB44641}" type="pres">
      <dgm:prSet presAssocID="{BD27494E-187E-40A5-AEE3-1E2969BF8792}" presName="parTx" presStyleLbl="revTx" presStyleIdx="0" presStyleCnt="10">
        <dgm:presLayoutVars>
          <dgm:chMax val="0"/>
          <dgm:chPref val="0"/>
        </dgm:presLayoutVars>
      </dgm:prSet>
      <dgm:spPr/>
    </dgm:pt>
    <dgm:pt modelId="{86B18B98-077A-4267-9768-20418E6E5E73}" type="pres">
      <dgm:prSet presAssocID="{BD27494E-187E-40A5-AEE3-1E2969BF8792}" presName="desTx" presStyleLbl="revTx" presStyleIdx="1" presStyleCnt="10">
        <dgm:presLayoutVars/>
      </dgm:prSet>
      <dgm:spPr/>
    </dgm:pt>
    <dgm:pt modelId="{23E94540-525A-43D0-A171-69C5523CC05E}" type="pres">
      <dgm:prSet presAssocID="{E455CFBC-7F4A-4585-93F1-6FD6FBB62DAC}" presName="sibTrans" presStyleCnt="0"/>
      <dgm:spPr/>
    </dgm:pt>
    <dgm:pt modelId="{1CA9C2EC-2DCC-468E-9203-D33F8F2343AF}" type="pres">
      <dgm:prSet presAssocID="{6ACD5DAF-58B0-405E-80F0-4623FD927C12}" presName="compNode" presStyleCnt="0"/>
      <dgm:spPr/>
    </dgm:pt>
    <dgm:pt modelId="{11834DB5-9DF8-44AC-BEAC-4850A8717CD9}" type="pres">
      <dgm:prSet presAssocID="{6ACD5DAF-58B0-405E-80F0-4623FD927C12}" presName="bgRect" presStyleLbl="bgShp" presStyleIdx="1" presStyleCnt="5"/>
      <dgm:spPr/>
    </dgm:pt>
    <dgm:pt modelId="{C32D22D6-2CFB-4F3C-A623-3ECEB4E4C5DE}" type="pres">
      <dgm:prSet presAssocID="{6ACD5DAF-58B0-405E-80F0-4623FD927C1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EFE836B4-6EDB-4AD7-BE23-D96350F07B08}" type="pres">
      <dgm:prSet presAssocID="{6ACD5DAF-58B0-405E-80F0-4623FD927C12}" presName="spaceRect" presStyleCnt="0"/>
      <dgm:spPr/>
    </dgm:pt>
    <dgm:pt modelId="{7971475C-03A5-4460-86BA-2E6A47344ED1}" type="pres">
      <dgm:prSet presAssocID="{6ACD5DAF-58B0-405E-80F0-4623FD927C12}" presName="parTx" presStyleLbl="revTx" presStyleIdx="2" presStyleCnt="10">
        <dgm:presLayoutVars>
          <dgm:chMax val="0"/>
          <dgm:chPref val="0"/>
        </dgm:presLayoutVars>
      </dgm:prSet>
      <dgm:spPr/>
    </dgm:pt>
    <dgm:pt modelId="{F0EADA6D-A610-45A7-ABBB-E138E8991BA5}" type="pres">
      <dgm:prSet presAssocID="{6ACD5DAF-58B0-405E-80F0-4623FD927C12}" presName="desTx" presStyleLbl="revTx" presStyleIdx="3" presStyleCnt="10">
        <dgm:presLayoutVars/>
      </dgm:prSet>
      <dgm:spPr/>
    </dgm:pt>
    <dgm:pt modelId="{17FECD12-CDEB-46E2-ACDD-88EA54E80765}" type="pres">
      <dgm:prSet presAssocID="{EDE9C074-59B7-44AB-BB22-36D0E270C511}" presName="sibTrans" presStyleCnt="0"/>
      <dgm:spPr/>
    </dgm:pt>
    <dgm:pt modelId="{A5A96498-1D95-4831-8BD4-C9E66CD2DF20}" type="pres">
      <dgm:prSet presAssocID="{BF2D9EEF-8BBF-4EF2-960E-D2FB1CE34DA9}" presName="compNode" presStyleCnt="0"/>
      <dgm:spPr/>
    </dgm:pt>
    <dgm:pt modelId="{F74B3130-AC13-4DCC-9C2E-EB23EFE61E35}" type="pres">
      <dgm:prSet presAssocID="{BF2D9EEF-8BBF-4EF2-960E-D2FB1CE34DA9}" presName="bgRect" presStyleLbl="bgShp" presStyleIdx="2" presStyleCnt="5"/>
      <dgm:spPr/>
    </dgm:pt>
    <dgm:pt modelId="{8D4DE01C-C1E4-4759-BBDB-68C0ACC58D7F}" type="pres">
      <dgm:prSet presAssocID="{BF2D9EEF-8BBF-4EF2-960E-D2FB1CE34DA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CEACED8-C442-4013-9909-F538DF5907FC}" type="pres">
      <dgm:prSet presAssocID="{BF2D9EEF-8BBF-4EF2-960E-D2FB1CE34DA9}" presName="spaceRect" presStyleCnt="0"/>
      <dgm:spPr/>
    </dgm:pt>
    <dgm:pt modelId="{CA74BCFA-E973-496F-BE27-1339EFC056B6}" type="pres">
      <dgm:prSet presAssocID="{BF2D9EEF-8BBF-4EF2-960E-D2FB1CE34DA9}" presName="parTx" presStyleLbl="revTx" presStyleIdx="4" presStyleCnt="10">
        <dgm:presLayoutVars>
          <dgm:chMax val="0"/>
          <dgm:chPref val="0"/>
        </dgm:presLayoutVars>
      </dgm:prSet>
      <dgm:spPr/>
    </dgm:pt>
    <dgm:pt modelId="{9FA1031F-98B9-419D-9F1D-DE043933FA35}" type="pres">
      <dgm:prSet presAssocID="{BF2D9EEF-8BBF-4EF2-960E-D2FB1CE34DA9}" presName="desTx" presStyleLbl="revTx" presStyleIdx="5" presStyleCnt="10">
        <dgm:presLayoutVars/>
      </dgm:prSet>
      <dgm:spPr/>
    </dgm:pt>
    <dgm:pt modelId="{F8F04917-FE3B-4AD2-9084-00AB80A84215}" type="pres">
      <dgm:prSet presAssocID="{397377F4-4741-412F-AD82-EE198C86F6E5}" presName="sibTrans" presStyleCnt="0"/>
      <dgm:spPr/>
    </dgm:pt>
    <dgm:pt modelId="{D6EA8208-4B89-49D6-98DE-7048314E0C39}" type="pres">
      <dgm:prSet presAssocID="{D7570D6E-98D9-4832-935D-4D73F9CBE432}" presName="compNode" presStyleCnt="0"/>
      <dgm:spPr/>
    </dgm:pt>
    <dgm:pt modelId="{DCB90EC0-8DCC-4A9C-84BB-8343BA09968A}" type="pres">
      <dgm:prSet presAssocID="{D7570D6E-98D9-4832-935D-4D73F9CBE432}" presName="bgRect" presStyleLbl="bgShp" presStyleIdx="3" presStyleCnt="5"/>
      <dgm:spPr/>
    </dgm:pt>
    <dgm:pt modelId="{D3CD5B27-C8BB-4341-840B-B0E56D18B8B0}" type="pres">
      <dgm:prSet presAssocID="{D7570D6E-98D9-4832-935D-4D73F9CBE43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0AE023BB-E472-42AB-BEB4-939CB8CFD84D}" type="pres">
      <dgm:prSet presAssocID="{D7570D6E-98D9-4832-935D-4D73F9CBE432}" presName="spaceRect" presStyleCnt="0"/>
      <dgm:spPr/>
    </dgm:pt>
    <dgm:pt modelId="{CE90911D-D1C1-4FF2-BF4B-F37C75264702}" type="pres">
      <dgm:prSet presAssocID="{D7570D6E-98D9-4832-935D-4D73F9CBE432}" presName="parTx" presStyleLbl="revTx" presStyleIdx="6" presStyleCnt="10">
        <dgm:presLayoutVars>
          <dgm:chMax val="0"/>
          <dgm:chPref val="0"/>
        </dgm:presLayoutVars>
      </dgm:prSet>
      <dgm:spPr/>
    </dgm:pt>
    <dgm:pt modelId="{3E442381-7115-44CC-9219-7CF1E26855C5}" type="pres">
      <dgm:prSet presAssocID="{D7570D6E-98D9-4832-935D-4D73F9CBE432}" presName="desTx" presStyleLbl="revTx" presStyleIdx="7" presStyleCnt="10">
        <dgm:presLayoutVars/>
      </dgm:prSet>
      <dgm:spPr/>
    </dgm:pt>
    <dgm:pt modelId="{41BE7BB9-987B-4A07-8312-8E93BE8B7D83}" type="pres">
      <dgm:prSet presAssocID="{365E36EC-3DEE-448E-A476-8A026F60379A}" presName="sibTrans" presStyleCnt="0"/>
      <dgm:spPr/>
    </dgm:pt>
    <dgm:pt modelId="{78019D20-28C7-401E-9F6D-01814885A139}" type="pres">
      <dgm:prSet presAssocID="{1DA8E566-F942-463F-9B42-9D15420FAB88}" presName="compNode" presStyleCnt="0"/>
      <dgm:spPr/>
    </dgm:pt>
    <dgm:pt modelId="{39E5FC99-37C5-47EB-A711-1797587D88CB}" type="pres">
      <dgm:prSet presAssocID="{1DA8E566-F942-463F-9B42-9D15420FAB88}" presName="bgRect" presStyleLbl="bgShp" presStyleIdx="4" presStyleCnt="5"/>
      <dgm:spPr/>
    </dgm:pt>
    <dgm:pt modelId="{D1F53930-2619-48AC-B722-D5D52C033AAA}" type="pres">
      <dgm:prSet presAssocID="{1DA8E566-F942-463F-9B42-9D15420FAB8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6390DE7D-38EF-4285-B47E-0B15E4843D7A}" type="pres">
      <dgm:prSet presAssocID="{1DA8E566-F942-463F-9B42-9D15420FAB88}" presName="spaceRect" presStyleCnt="0"/>
      <dgm:spPr/>
    </dgm:pt>
    <dgm:pt modelId="{2CC36E9F-A6A1-4787-8F26-7999AE371075}" type="pres">
      <dgm:prSet presAssocID="{1DA8E566-F942-463F-9B42-9D15420FAB88}" presName="parTx" presStyleLbl="revTx" presStyleIdx="8" presStyleCnt="10">
        <dgm:presLayoutVars>
          <dgm:chMax val="0"/>
          <dgm:chPref val="0"/>
        </dgm:presLayoutVars>
      </dgm:prSet>
      <dgm:spPr/>
    </dgm:pt>
    <dgm:pt modelId="{19A88BE2-3DEC-48AE-8642-76A5EBD27212}" type="pres">
      <dgm:prSet presAssocID="{1DA8E566-F942-463F-9B42-9D15420FAB88}" presName="desTx" presStyleLbl="revTx" presStyleIdx="9" presStyleCnt="10">
        <dgm:presLayoutVars/>
      </dgm:prSet>
      <dgm:spPr/>
    </dgm:pt>
  </dgm:ptLst>
  <dgm:cxnLst>
    <dgm:cxn modelId="{A42B991C-91BC-42CB-8724-2133303025F4}" type="presOf" srcId="{134C2234-FD3C-4C88-ADFA-F198348C56BB}" destId="{F0EADA6D-A610-45A7-ABBB-E138E8991BA5}" srcOrd="0" destOrd="0" presId="urn:microsoft.com/office/officeart/2018/2/layout/IconVerticalSolidList"/>
    <dgm:cxn modelId="{8AF06822-8CC2-444E-9852-C932FCB64DD9}" type="presOf" srcId="{6ACD5DAF-58B0-405E-80F0-4623FD927C12}" destId="{7971475C-03A5-4460-86BA-2E6A47344ED1}" srcOrd="0" destOrd="0" presId="urn:microsoft.com/office/officeart/2018/2/layout/IconVerticalSolidList"/>
    <dgm:cxn modelId="{1ADC5A5B-DE41-488F-9E61-C69A88C870CB}" srcId="{1DA8E566-F942-463F-9B42-9D15420FAB88}" destId="{F676710C-4C09-4FB2-8A7C-635001119A08}" srcOrd="0" destOrd="0" parTransId="{AFB2A279-5B7D-43A8-8EEB-6D0F4F8648CA}" sibTransId="{E4BFEB0F-4652-4DFE-9855-5D7F820F2AF3}"/>
    <dgm:cxn modelId="{08B06A5E-C9F7-48E6-BD70-E9FC620E7711}" srcId="{6ACD5DAF-58B0-405E-80F0-4623FD927C12}" destId="{134C2234-FD3C-4C88-ADFA-F198348C56BB}" srcOrd="0" destOrd="0" parTransId="{CD25B692-BB6F-47CD-BB6C-CAE140F34ECC}" sibTransId="{F48CA89E-A123-441A-8049-A3AEF6B47E9E}"/>
    <dgm:cxn modelId="{02EC9347-F64A-4D3B-8D06-3CC44916A61D}" srcId="{BD27494E-187E-40A5-AEE3-1E2969BF8792}" destId="{DBF59770-4566-4F80-B655-FBFA838D919E}" srcOrd="0" destOrd="0" parTransId="{F4D366D7-0E84-4295-83EE-D96EF68988B8}" sibTransId="{8D904151-8CC0-486F-857D-3E0507EB2EA5}"/>
    <dgm:cxn modelId="{9B64834B-FD2A-4202-A4E9-7FE0BAA14B89}" srcId="{CBA4BAAC-ACF2-4E7D-B041-F7748AE698E1}" destId="{D7570D6E-98D9-4832-935D-4D73F9CBE432}" srcOrd="3" destOrd="0" parTransId="{7A9EBFE2-6A43-49AC-8C5C-84BA5CBF6790}" sibTransId="{365E36EC-3DEE-448E-A476-8A026F60379A}"/>
    <dgm:cxn modelId="{8B342159-51EB-44DE-BD8D-0014FCB843C6}" type="presOf" srcId="{CBA4BAAC-ACF2-4E7D-B041-F7748AE698E1}" destId="{61353690-349A-402D-A9ED-1FE88636E396}" srcOrd="0" destOrd="0" presId="urn:microsoft.com/office/officeart/2018/2/layout/IconVerticalSolidList"/>
    <dgm:cxn modelId="{F3C9E688-2D30-4A8D-A611-EDE369C73179}" srcId="{CBA4BAAC-ACF2-4E7D-B041-F7748AE698E1}" destId="{6ACD5DAF-58B0-405E-80F0-4623FD927C12}" srcOrd="1" destOrd="0" parTransId="{5F78E107-C40E-4AC9-96B6-8FD8F19249B0}" sibTransId="{EDE9C074-59B7-44AB-BB22-36D0E270C511}"/>
    <dgm:cxn modelId="{7DDB668E-518D-443D-A78E-735FC39A7D07}" type="presOf" srcId="{BF2D9EEF-8BBF-4EF2-960E-D2FB1CE34DA9}" destId="{CA74BCFA-E973-496F-BE27-1339EFC056B6}" srcOrd="0" destOrd="0" presId="urn:microsoft.com/office/officeart/2018/2/layout/IconVerticalSolidList"/>
    <dgm:cxn modelId="{B13D86A3-F25F-4783-B6E8-18CFF066774B}" srcId="{CBA4BAAC-ACF2-4E7D-B041-F7748AE698E1}" destId="{BD27494E-187E-40A5-AEE3-1E2969BF8792}" srcOrd="0" destOrd="0" parTransId="{8567D472-BC6C-4E88-8B2B-B461BC1B1B46}" sibTransId="{E455CFBC-7F4A-4585-93F1-6FD6FBB62DAC}"/>
    <dgm:cxn modelId="{5DC146AA-361C-4EAF-BCAE-A72231401184}" srcId="{D7570D6E-98D9-4832-935D-4D73F9CBE432}" destId="{9D7D3BBC-D656-4AD9-9A88-756474882BD0}" srcOrd="0" destOrd="0" parTransId="{6925085A-F440-4752-92C6-2E0D29BE1677}" sibTransId="{B3DDCE1E-E1B3-4EBF-8C8C-63A34CEB05EA}"/>
    <dgm:cxn modelId="{74F80EB0-D277-42DF-AD47-12119196CD8A}" type="presOf" srcId="{BD27494E-187E-40A5-AEE3-1E2969BF8792}" destId="{28F9EA44-7740-40E8-8073-032B3AB44641}" srcOrd="0" destOrd="0" presId="urn:microsoft.com/office/officeart/2018/2/layout/IconVerticalSolidList"/>
    <dgm:cxn modelId="{1797C7BE-0689-4ACA-9B68-FFC3A7803981}" srcId="{CBA4BAAC-ACF2-4E7D-B041-F7748AE698E1}" destId="{BF2D9EEF-8BBF-4EF2-960E-D2FB1CE34DA9}" srcOrd="2" destOrd="0" parTransId="{CEAB7359-8F36-4877-9894-2DD8AD647EE1}" sibTransId="{397377F4-4741-412F-AD82-EE198C86F6E5}"/>
    <dgm:cxn modelId="{494A0ECD-CAC5-4C7F-A222-3783850B5D67}" type="presOf" srcId="{9D7D3BBC-D656-4AD9-9A88-756474882BD0}" destId="{3E442381-7115-44CC-9219-7CF1E26855C5}" srcOrd="0" destOrd="0" presId="urn:microsoft.com/office/officeart/2018/2/layout/IconVerticalSolidList"/>
    <dgm:cxn modelId="{F0A180CE-1505-40B3-9B92-80CD56D41920}" type="presOf" srcId="{F676710C-4C09-4FB2-8A7C-635001119A08}" destId="{19A88BE2-3DEC-48AE-8642-76A5EBD27212}" srcOrd="0" destOrd="0" presId="urn:microsoft.com/office/officeart/2018/2/layout/IconVerticalSolidList"/>
    <dgm:cxn modelId="{525F07D5-5D8D-4EDF-95A3-A2C06F631ED9}" type="presOf" srcId="{15DC127F-CA10-49D3-9835-DAB33580FAD6}" destId="{9FA1031F-98B9-419D-9F1D-DE043933FA35}" srcOrd="0" destOrd="0" presId="urn:microsoft.com/office/officeart/2018/2/layout/IconVerticalSolidList"/>
    <dgm:cxn modelId="{F68526DA-0FC8-4C88-82A4-4F251057B309}" srcId="{BF2D9EEF-8BBF-4EF2-960E-D2FB1CE34DA9}" destId="{15DC127F-CA10-49D3-9835-DAB33580FAD6}" srcOrd="0" destOrd="0" parTransId="{6F918AE7-295D-49DB-80F2-243C7C9C945F}" sibTransId="{89FDD416-50C0-4EB3-853A-687D407A7741}"/>
    <dgm:cxn modelId="{39F6B7DF-08A8-433B-B97B-1A357706ED16}" type="presOf" srcId="{1DA8E566-F942-463F-9B42-9D15420FAB88}" destId="{2CC36E9F-A6A1-4787-8F26-7999AE371075}" srcOrd="0" destOrd="0" presId="urn:microsoft.com/office/officeart/2018/2/layout/IconVerticalSolidList"/>
    <dgm:cxn modelId="{634359F2-0621-4ACF-8949-8CA825620A6D}" srcId="{CBA4BAAC-ACF2-4E7D-B041-F7748AE698E1}" destId="{1DA8E566-F942-463F-9B42-9D15420FAB88}" srcOrd="4" destOrd="0" parTransId="{59B1051A-8C52-4CAF-8EC9-DB27F88D11AC}" sibTransId="{230C0787-E48E-4460-AB94-E1B0F4239121}"/>
    <dgm:cxn modelId="{12041BF3-4FBA-401A-86ED-7E6C78FD7426}" type="presOf" srcId="{D7570D6E-98D9-4832-935D-4D73F9CBE432}" destId="{CE90911D-D1C1-4FF2-BF4B-F37C75264702}" srcOrd="0" destOrd="0" presId="urn:microsoft.com/office/officeart/2018/2/layout/IconVerticalSolidList"/>
    <dgm:cxn modelId="{77798FF8-4369-4051-B57D-6AA77B26877D}" type="presOf" srcId="{DBF59770-4566-4F80-B655-FBFA838D919E}" destId="{86B18B98-077A-4267-9768-20418E6E5E73}" srcOrd="0" destOrd="0" presId="urn:microsoft.com/office/officeart/2018/2/layout/IconVerticalSolidList"/>
    <dgm:cxn modelId="{7BBC726F-0725-4D73-9540-1726F3BB0EB0}" type="presParOf" srcId="{61353690-349A-402D-A9ED-1FE88636E396}" destId="{DFED666D-EC43-4F99-BB89-23A6FF6E3FB3}" srcOrd="0" destOrd="0" presId="urn:microsoft.com/office/officeart/2018/2/layout/IconVerticalSolidList"/>
    <dgm:cxn modelId="{C7072F7D-91B6-4C76-B87A-BD910595DA4C}" type="presParOf" srcId="{DFED666D-EC43-4F99-BB89-23A6FF6E3FB3}" destId="{395E2604-94DA-4189-B2C6-270B3AA81A40}" srcOrd="0" destOrd="0" presId="urn:microsoft.com/office/officeart/2018/2/layout/IconVerticalSolidList"/>
    <dgm:cxn modelId="{A230ECAA-F78C-47E3-8932-9E492030425E}" type="presParOf" srcId="{DFED666D-EC43-4F99-BB89-23A6FF6E3FB3}" destId="{369E02C4-C057-48C7-B98E-EF821E309A7B}" srcOrd="1" destOrd="0" presId="urn:microsoft.com/office/officeart/2018/2/layout/IconVerticalSolidList"/>
    <dgm:cxn modelId="{5B08D43A-9858-421A-8FE8-8DBB4278D4A3}" type="presParOf" srcId="{DFED666D-EC43-4F99-BB89-23A6FF6E3FB3}" destId="{C859F994-F1DC-4BBF-8B62-14205D212040}" srcOrd="2" destOrd="0" presId="urn:microsoft.com/office/officeart/2018/2/layout/IconVerticalSolidList"/>
    <dgm:cxn modelId="{40B0EF68-CFC6-46C2-BE23-EF1CA5DA0B22}" type="presParOf" srcId="{DFED666D-EC43-4F99-BB89-23A6FF6E3FB3}" destId="{28F9EA44-7740-40E8-8073-032B3AB44641}" srcOrd="3" destOrd="0" presId="urn:microsoft.com/office/officeart/2018/2/layout/IconVerticalSolidList"/>
    <dgm:cxn modelId="{43542A75-5447-4C79-B9FF-1DFC786911FF}" type="presParOf" srcId="{DFED666D-EC43-4F99-BB89-23A6FF6E3FB3}" destId="{86B18B98-077A-4267-9768-20418E6E5E73}" srcOrd="4" destOrd="0" presId="urn:microsoft.com/office/officeart/2018/2/layout/IconVerticalSolidList"/>
    <dgm:cxn modelId="{F3FE5516-39DB-4B8D-831E-47345D5A98F8}" type="presParOf" srcId="{61353690-349A-402D-A9ED-1FE88636E396}" destId="{23E94540-525A-43D0-A171-69C5523CC05E}" srcOrd="1" destOrd="0" presId="urn:microsoft.com/office/officeart/2018/2/layout/IconVerticalSolidList"/>
    <dgm:cxn modelId="{B5864006-C0D9-4A61-BF70-A69135A3921C}" type="presParOf" srcId="{61353690-349A-402D-A9ED-1FE88636E396}" destId="{1CA9C2EC-2DCC-468E-9203-D33F8F2343AF}" srcOrd="2" destOrd="0" presId="urn:microsoft.com/office/officeart/2018/2/layout/IconVerticalSolidList"/>
    <dgm:cxn modelId="{D09E9063-E7B1-4206-9EFC-C9CE85596B6A}" type="presParOf" srcId="{1CA9C2EC-2DCC-468E-9203-D33F8F2343AF}" destId="{11834DB5-9DF8-44AC-BEAC-4850A8717CD9}" srcOrd="0" destOrd="0" presId="urn:microsoft.com/office/officeart/2018/2/layout/IconVerticalSolidList"/>
    <dgm:cxn modelId="{4A0E27F4-90E3-405F-8083-32C4929D7431}" type="presParOf" srcId="{1CA9C2EC-2DCC-468E-9203-D33F8F2343AF}" destId="{C32D22D6-2CFB-4F3C-A623-3ECEB4E4C5DE}" srcOrd="1" destOrd="0" presId="urn:microsoft.com/office/officeart/2018/2/layout/IconVerticalSolidList"/>
    <dgm:cxn modelId="{15E73895-79CE-49CA-BF9E-E3B4D9ADBB33}" type="presParOf" srcId="{1CA9C2EC-2DCC-468E-9203-D33F8F2343AF}" destId="{EFE836B4-6EDB-4AD7-BE23-D96350F07B08}" srcOrd="2" destOrd="0" presId="urn:microsoft.com/office/officeart/2018/2/layout/IconVerticalSolidList"/>
    <dgm:cxn modelId="{819E6D93-F877-44CF-8652-E832542F270E}" type="presParOf" srcId="{1CA9C2EC-2DCC-468E-9203-D33F8F2343AF}" destId="{7971475C-03A5-4460-86BA-2E6A47344ED1}" srcOrd="3" destOrd="0" presId="urn:microsoft.com/office/officeart/2018/2/layout/IconVerticalSolidList"/>
    <dgm:cxn modelId="{61778DFE-FF52-405B-B155-381229780F58}" type="presParOf" srcId="{1CA9C2EC-2DCC-468E-9203-D33F8F2343AF}" destId="{F0EADA6D-A610-45A7-ABBB-E138E8991BA5}" srcOrd="4" destOrd="0" presId="urn:microsoft.com/office/officeart/2018/2/layout/IconVerticalSolidList"/>
    <dgm:cxn modelId="{9DA6AA58-5078-4AF9-8B92-E12D37020F8F}" type="presParOf" srcId="{61353690-349A-402D-A9ED-1FE88636E396}" destId="{17FECD12-CDEB-46E2-ACDD-88EA54E80765}" srcOrd="3" destOrd="0" presId="urn:microsoft.com/office/officeart/2018/2/layout/IconVerticalSolidList"/>
    <dgm:cxn modelId="{2DA42BE7-3F2D-4D4D-A11E-8102B054B1D5}" type="presParOf" srcId="{61353690-349A-402D-A9ED-1FE88636E396}" destId="{A5A96498-1D95-4831-8BD4-C9E66CD2DF20}" srcOrd="4" destOrd="0" presId="urn:microsoft.com/office/officeart/2018/2/layout/IconVerticalSolidList"/>
    <dgm:cxn modelId="{A470757F-A4A8-41A1-8905-1513B4AD891A}" type="presParOf" srcId="{A5A96498-1D95-4831-8BD4-C9E66CD2DF20}" destId="{F74B3130-AC13-4DCC-9C2E-EB23EFE61E35}" srcOrd="0" destOrd="0" presId="urn:microsoft.com/office/officeart/2018/2/layout/IconVerticalSolidList"/>
    <dgm:cxn modelId="{089908B0-240B-4D74-AB69-52740C67E405}" type="presParOf" srcId="{A5A96498-1D95-4831-8BD4-C9E66CD2DF20}" destId="{8D4DE01C-C1E4-4759-BBDB-68C0ACC58D7F}" srcOrd="1" destOrd="0" presId="urn:microsoft.com/office/officeart/2018/2/layout/IconVerticalSolidList"/>
    <dgm:cxn modelId="{04D64CE5-6B9E-4EF1-B216-F49E82C62915}" type="presParOf" srcId="{A5A96498-1D95-4831-8BD4-C9E66CD2DF20}" destId="{0CEACED8-C442-4013-9909-F538DF5907FC}" srcOrd="2" destOrd="0" presId="urn:microsoft.com/office/officeart/2018/2/layout/IconVerticalSolidList"/>
    <dgm:cxn modelId="{9F8BBF29-7035-4086-B7F0-A28ADF62CE73}" type="presParOf" srcId="{A5A96498-1D95-4831-8BD4-C9E66CD2DF20}" destId="{CA74BCFA-E973-496F-BE27-1339EFC056B6}" srcOrd="3" destOrd="0" presId="urn:microsoft.com/office/officeart/2018/2/layout/IconVerticalSolidList"/>
    <dgm:cxn modelId="{97DC9E76-AC23-4EE9-BCEA-E796E5B3D24F}" type="presParOf" srcId="{A5A96498-1D95-4831-8BD4-C9E66CD2DF20}" destId="{9FA1031F-98B9-419D-9F1D-DE043933FA35}" srcOrd="4" destOrd="0" presId="urn:microsoft.com/office/officeart/2018/2/layout/IconVerticalSolidList"/>
    <dgm:cxn modelId="{365F3957-D3A0-4689-8678-E7F2EA4C3D58}" type="presParOf" srcId="{61353690-349A-402D-A9ED-1FE88636E396}" destId="{F8F04917-FE3B-4AD2-9084-00AB80A84215}" srcOrd="5" destOrd="0" presId="urn:microsoft.com/office/officeart/2018/2/layout/IconVerticalSolidList"/>
    <dgm:cxn modelId="{59510364-3302-49E3-AD04-B9D2DAA6CC80}" type="presParOf" srcId="{61353690-349A-402D-A9ED-1FE88636E396}" destId="{D6EA8208-4B89-49D6-98DE-7048314E0C39}" srcOrd="6" destOrd="0" presId="urn:microsoft.com/office/officeart/2018/2/layout/IconVerticalSolidList"/>
    <dgm:cxn modelId="{35CB02AA-C35C-4527-90AA-100319362A3E}" type="presParOf" srcId="{D6EA8208-4B89-49D6-98DE-7048314E0C39}" destId="{DCB90EC0-8DCC-4A9C-84BB-8343BA09968A}" srcOrd="0" destOrd="0" presId="urn:microsoft.com/office/officeart/2018/2/layout/IconVerticalSolidList"/>
    <dgm:cxn modelId="{F29AC8DE-3429-4293-B2F6-2B2A4CAC24B2}" type="presParOf" srcId="{D6EA8208-4B89-49D6-98DE-7048314E0C39}" destId="{D3CD5B27-C8BB-4341-840B-B0E56D18B8B0}" srcOrd="1" destOrd="0" presId="urn:microsoft.com/office/officeart/2018/2/layout/IconVerticalSolidList"/>
    <dgm:cxn modelId="{41CA47A9-DCD8-4CE8-A1C8-D1E0D648D396}" type="presParOf" srcId="{D6EA8208-4B89-49D6-98DE-7048314E0C39}" destId="{0AE023BB-E472-42AB-BEB4-939CB8CFD84D}" srcOrd="2" destOrd="0" presId="urn:microsoft.com/office/officeart/2018/2/layout/IconVerticalSolidList"/>
    <dgm:cxn modelId="{166536FC-166C-405E-BF8B-ED60582004D1}" type="presParOf" srcId="{D6EA8208-4B89-49D6-98DE-7048314E0C39}" destId="{CE90911D-D1C1-4FF2-BF4B-F37C75264702}" srcOrd="3" destOrd="0" presId="urn:microsoft.com/office/officeart/2018/2/layout/IconVerticalSolidList"/>
    <dgm:cxn modelId="{C22258D1-EA7A-4300-9CB6-97A1D3B42865}" type="presParOf" srcId="{D6EA8208-4B89-49D6-98DE-7048314E0C39}" destId="{3E442381-7115-44CC-9219-7CF1E26855C5}" srcOrd="4" destOrd="0" presId="urn:microsoft.com/office/officeart/2018/2/layout/IconVerticalSolidList"/>
    <dgm:cxn modelId="{1597F93F-2EFE-48C9-90E8-4DF5A22E2709}" type="presParOf" srcId="{61353690-349A-402D-A9ED-1FE88636E396}" destId="{41BE7BB9-987B-4A07-8312-8E93BE8B7D83}" srcOrd="7" destOrd="0" presId="urn:microsoft.com/office/officeart/2018/2/layout/IconVerticalSolidList"/>
    <dgm:cxn modelId="{96FF5676-FFA9-4045-826F-0D0608672D3C}" type="presParOf" srcId="{61353690-349A-402D-A9ED-1FE88636E396}" destId="{78019D20-28C7-401E-9F6D-01814885A139}" srcOrd="8" destOrd="0" presId="urn:microsoft.com/office/officeart/2018/2/layout/IconVerticalSolidList"/>
    <dgm:cxn modelId="{C87C831F-B282-45ED-A776-A50153598E3D}" type="presParOf" srcId="{78019D20-28C7-401E-9F6D-01814885A139}" destId="{39E5FC99-37C5-47EB-A711-1797587D88CB}" srcOrd="0" destOrd="0" presId="urn:microsoft.com/office/officeart/2018/2/layout/IconVerticalSolidList"/>
    <dgm:cxn modelId="{6307432F-C499-477B-B823-201FDDDA989F}" type="presParOf" srcId="{78019D20-28C7-401E-9F6D-01814885A139}" destId="{D1F53930-2619-48AC-B722-D5D52C033AAA}" srcOrd="1" destOrd="0" presId="urn:microsoft.com/office/officeart/2018/2/layout/IconVerticalSolidList"/>
    <dgm:cxn modelId="{295D9CF5-78EB-4A41-BB2A-167A6A72E2BF}" type="presParOf" srcId="{78019D20-28C7-401E-9F6D-01814885A139}" destId="{6390DE7D-38EF-4285-B47E-0B15E4843D7A}" srcOrd="2" destOrd="0" presId="urn:microsoft.com/office/officeart/2018/2/layout/IconVerticalSolidList"/>
    <dgm:cxn modelId="{E8628054-348A-477C-971C-BFF251AC374F}" type="presParOf" srcId="{78019D20-28C7-401E-9F6D-01814885A139}" destId="{2CC36E9F-A6A1-4787-8F26-7999AE371075}" srcOrd="3" destOrd="0" presId="urn:microsoft.com/office/officeart/2018/2/layout/IconVerticalSolidList"/>
    <dgm:cxn modelId="{B32F5964-F26E-4700-8839-12A487927770}" type="presParOf" srcId="{78019D20-28C7-401E-9F6D-01814885A139}" destId="{19A88BE2-3DEC-48AE-8642-76A5EBD2721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BFDE9-4931-46B5-8786-510FF35CE674}">
      <dsp:nvSpPr>
        <dsp:cNvPr id="0" name=""/>
        <dsp:cNvSpPr/>
      </dsp:nvSpPr>
      <dsp:spPr>
        <a:xfrm>
          <a:off x="0" y="6656"/>
          <a:ext cx="6391275" cy="7543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C1FA5E-84A9-4AB7-AB78-C82BA8EB69C2}">
      <dsp:nvSpPr>
        <dsp:cNvPr id="0" name=""/>
        <dsp:cNvSpPr/>
      </dsp:nvSpPr>
      <dsp:spPr>
        <a:xfrm>
          <a:off x="228193" y="176387"/>
          <a:ext cx="415303" cy="4148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A42F96-DC2A-41B4-AA2B-94FF53349321}">
      <dsp:nvSpPr>
        <dsp:cNvPr id="0" name=""/>
        <dsp:cNvSpPr/>
      </dsp:nvSpPr>
      <dsp:spPr>
        <a:xfrm>
          <a:off x="871691" y="6656"/>
          <a:ext cx="5454246" cy="87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11" tIns="92311" rIns="92311" bIns="9231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To do this requires an understanding of systems thinking, linearity, complexity theory, autopoiesis and the fact that the 175 year old same-age hypothesis was never intended to be a collaborative system</a:t>
          </a:r>
          <a:endParaRPr lang="en-US" sz="1400" kern="1200"/>
        </a:p>
      </dsp:txBody>
      <dsp:txXfrm>
        <a:off x="871691" y="6656"/>
        <a:ext cx="5454246" cy="872228"/>
      </dsp:txXfrm>
    </dsp:sp>
    <dsp:sp modelId="{57BC02FC-DE8B-47B9-82FA-A2532AACF389}">
      <dsp:nvSpPr>
        <dsp:cNvPr id="0" name=""/>
        <dsp:cNvSpPr/>
      </dsp:nvSpPr>
      <dsp:spPr>
        <a:xfrm>
          <a:off x="0" y="1096942"/>
          <a:ext cx="6391275" cy="7543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38279E-C362-4E0F-AC23-ABD35FCB0E3F}">
      <dsp:nvSpPr>
        <dsp:cNvPr id="0" name=""/>
        <dsp:cNvSpPr/>
      </dsp:nvSpPr>
      <dsp:spPr>
        <a:xfrm>
          <a:off x="228193" y="1266673"/>
          <a:ext cx="415303" cy="4148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6C4CDC-878D-465F-9F85-DB188CFEFB47}">
      <dsp:nvSpPr>
        <dsp:cNvPr id="0" name=""/>
        <dsp:cNvSpPr/>
      </dsp:nvSpPr>
      <dsp:spPr>
        <a:xfrm>
          <a:off x="871691" y="1096942"/>
          <a:ext cx="5454246" cy="87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11" tIns="92311" rIns="92311" bIns="9231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It was designed to separate and limit and this is what it still does. A one-size-fits-all system</a:t>
          </a:r>
          <a:endParaRPr lang="en-US" sz="1400" kern="1200"/>
        </a:p>
      </dsp:txBody>
      <dsp:txXfrm>
        <a:off x="871691" y="1096942"/>
        <a:ext cx="5454246" cy="872228"/>
      </dsp:txXfrm>
    </dsp:sp>
    <dsp:sp modelId="{26CF889F-AD4F-4C07-BA15-68D5C1AECCA3}">
      <dsp:nvSpPr>
        <dsp:cNvPr id="0" name=""/>
        <dsp:cNvSpPr/>
      </dsp:nvSpPr>
      <dsp:spPr>
        <a:xfrm>
          <a:off x="0" y="2187229"/>
          <a:ext cx="6391275" cy="7543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085F12-A8B5-4A06-8D20-8B89D7A7E2EB}">
      <dsp:nvSpPr>
        <dsp:cNvPr id="0" name=""/>
        <dsp:cNvSpPr/>
      </dsp:nvSpPr>
      <dsp:spPr>
        <a:xfrm>
          <a:off x="228193" y="2356960"/>
          <a:ext cx="415303" cy="4148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065967-03D5-4AC4-B9A8-824186EBF9D8}">
      <dsp:nvSpPr>
        <dsp:cNvPr id="0" name=""/>
        <dsp:cNvSpPr/>
      </dsp:nvSpPr>
      <dsp:spPr>
        <a:xfrm>
          <a:off x="871691" y="2187229"/>
          <a:ext cx="5454246" cy="87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11" tIns="92311" rIns="92311" bIns="9231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It relies on self deceit and delusion and maintains a factory mindset.</a:t>
          </a:r>
          <a:endParaRPr lang="en-US" sz="1400" kern="1200"/>
        </a:p>
      </dsp:txBody>
      <dsp:txXfrm>
        <a:off x="871691" y="2187229"/>
        <a:ext cx="5454246" cy="872228"/>
      </dsp:txXfrm>
    </dsp:sp>
    <dsp:sp modelId="{FBDD287C-BBAD-4F67-9CEE-6E84646876AC}">
      <dsp:nvSpPr>
        <dsp:cNvPr id="0" name=""/>
        <dsp:cNvSpPr/>
      </dsp:nvSpPr>
      <dsp:spPr>
        <a:xfrm>
          <a:off x="0" y="3277515"/>
          <a:ext cx="6391275" cy="7543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EC66C4-4450-48D7-834F-5ADFA34BEBD2}">
      <dsp:nvSpPr>
        <dsp:cNvPr id="0" name=""/>
        <dsp:cNvSpPr/>
      </dsp:nvSpPr>
      <dsp:spPr>
        <a:xfrm>
          <a:off x="228193" y="3447246"/>
          <a:ext cx="415303" cy="4148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5286A8-DE65-4429-B4DF-14734C74646B}">
      <dsp:nvSpPr>
        <dsp:cNvPr id="0" name=""/>
        <dsp:cNvSpPr/>
      </dsp:nvSpPr>
      <dsp:spPr>
        <a:xfrm>
          <a:off x="871691" y="3277515"/>
          <a:ext cx="5454246" cy="87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11" tIns="92311" rIns="92311" bIns="9231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Nothing wrong with teachers, just the system</a:t>
          </a:r>
          <a:endParaRPr lang="en-US" sz="1400" kern="1200"/>
        </a:p>
      </dsp:txBody>
      <dsp:txXfrm>
        <a:off x="871691" y="3277515"/>
        <a:ext cx="5454246" cy="872228"/>
      </dsp:txXfrm>
    </dsp:sp>
    <dsp:sp modelId="{99108BA2-E3FC-4380-A1B6-82D24E446807}">
      <dsp:nvSpPr>
        <dsp:cNvPr id="0" name=""/>
        <dsp:cNvSpPr/>
      </dsp:nvSpPr>
      <dsp:spPr>
        <a:xfrm>
          <a:off x="0" y="4367801"/>
          <a:ext cx="6391275" cy="75436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90AEDD-EF4A-4575-AE3D-2941FC6F21D9}">
      <dsp:nvSpPr>
        <dsp:cNvPr id="0" name=""/>
        <dsp:cNvSpPr/>
      </dsp:nvSpPr>
      <dsp:spPr>
        <a:xfrm>
          <a:off x="228193" y="4537532"/>
          <a:ext cx="415303" cy="4148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9A6F5C-2666-4BDA-998B-42FF8AAE86F3}">
      <dsp:nvSpPr>
        <dsp:cNvPr id="0" name=""/>
        <dsp:cNvSpPr/>
      </dsp:nvSpPr>
      <dsp:spPr>
        <a:xfrm>
          <a:off x="871691" y="4367801"/>
          <a:ext cx="5454246" cy="872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11" tIns="92311" rIns="92311" bIns="9231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Hattie’s effect list reflects the original teacher-led design specification.</a:t>
          </a:r>
          <a:endParaRPr lang="en-US" sz="1400" kern="1200"/>
        </a:p>
      </dsp:txBody>
      <dsp:txXfrm>
        <a:off x="871691" y="4367801"/>
        <a:ext cx="5454246" cy="872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68D22-02C2-4BED-9BAB-6C11BFEDAD26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4269D6-DFD2-443B-BB35-79B2FCF6E214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8D4326-01D5-4A2B-B5D1-C823F13D6B91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Divide the number of students by the number of rooms</a:t>
          </a:r>
          <a:endParaRPr lang="en-US" sz="1900" kern="1200"/>
        </a:p>
      </dsp:txBody>
      <dsp:txXfrm>
        <a:off x="1008409" y="4098"/>
        <a:ext cx="5382865" cy="873081"/>
      </dsp:txXfrm>
    </dsp:sp>
    <dsp:sp modelId="{DBB6A89D-16A8-48A5-B97E-A5D639FAB452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5BEDF-E343-4B45-B19D-B641FD51F373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43594A-0B36-47FD-BA36-B7CD4A7EE5A3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Tutor group size needs to be about 18-20</a:t>
          </a:r>
          <a:endParaRPr lang="en-US" sz="1900" kern="1200"/>
        </a:p>
      </dsp:txBody>
      <dsp:txXfrm>
        <a:off x="1008409" y="1095450"/>
        <a:ext cx="5382865" cy="873081"/>
      </dsp:txXfrm>
    </dsp:sp>
    <dsp:sp modelId="{6F37FAD3-37F7-43F3-986D-FB6D44FAF4F7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A52294-C8F5-4FAA-8C1A-D0417ACB866A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CBC64A-6297-4921-8161-34011DC267D8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Don’t want more than 4 students from any year or grade</a:t>
          </a:r>
          <a:endParaRPr lang="en-US" sz="1900" kern="1200" dirty="0"/>
        </a:p>
      </dsp:txBody>
      <dsp:txXfrm>
        <a:off x="1008409" y="2186802"/>
        <a:ext cx="5382865" cy="873081"/>
      </dsp:txXfrm>
    </dsp:sp>
    <dsp:sp modelId="{91CB4F1A-E6AC-4DB9-8147-24DA291F2CFA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AFC4A1-F13E-4B1C-A0F8-C0639E0A1681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C2BBD3-F9A4-43DC-9BD3-6467E18F28BB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20/25 minutes a day is ideal</a:t>
          </a:r>
          <a:endParaRPr lang="en-US" sz="1900" kern="1200"/>
        </a:p>
      </dsp:txBody>
      <dsp:txXfrm>
        <a:off x="1008409" y="3278154"/>
        <a:ext cx="5382865" cy="873081"/>
      </dsp:txXfrm>
    </dsp:sp>
    <dsp:sp modelId="{D52C31BC-A7CA-4C73-B13C-1E5B66EC9060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02F82E-89A8-4F69-8DBC-B501406470C1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FEF1B-8F73-4953-9C3B-58DAE147AD4E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Tutors do not teach PSHE or pro-social programmes</a:t>
          </a:r>
          <a:endParaRPr lang="en-US" sz="1900" kern="1200" dirty="0"/>
        </a:p>
      </dsp:txBody>
      <dsp:txXfrm>
        <a:off x="1008409" y="4369506"/>
        <a:ext cx="5382865" cy="873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13A4C-655D-490F-B2A2-209AE5140CAA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88FCAA-62D5-42AF-8C85-3D1CE189EB13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C7F1A4-0B22-4EF7-A764-93CD625A5772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Adopt a new rule. Everybody (all adults) are tutors regardless of status</a:t>
          </a:r>
          <a:endParaRPr lang="en-US" sz="1900" kern="1200"/>
        </a:p>
      </dsp:txBody>
      <dsp:txXfrm>
        <a:off x="1008409" y="4098"/>
        <a:ext cx="5382865" cy="873081"/>
      </dsp:txXfrm>
    </dsp:sp>
    <dsp:sp modelId="{783BA6C6-ED96-4F41-842E-AA9AC163740C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C907D9-10BA-4152-B839-E5862B3FF56A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35300E-532C-47BD-B125-A04E4168E8D8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This includes the Head, Leadership team, admin team, ancillaries, support staff</a:t>
          </a:r>
          <a:endParaRPr lang="en-US" sz="1900" kern="1200"/>
        </a:p>
      </dsp:txBody>
      <dsp:txXfrm>
        <a:off x="1008409" y="1095450"/>
        <a:ext cx="5382865" cy="873081"/>
      </dsp:txXfrm>
    </dsp:sp>
    <dsp:sp modelId="{2E820231-71E9-4924-A976-F4EC98688A6B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9859EE-6373-4E26-874A-CA63AD1EE65D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D43A1-D7B0-432F-8C20-BCCF9FECF7A0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No one joins the school without realising this obligation</a:t>
          </a:r>
          <a:endParaRPr lang="en-US" sz="1900" kern="1200"/>
        </a:p>
      </dsp:txBody>
      <dsp:txXfrm>
        <a:off x="1008409" y="2186802"/>
        <a:ext cx="5382865" cy="873081"/>
      </dsp:txXfrm>
    </dsp:sp>
    <dsp:sp modelId="{06B0B46A-72DE-40BB-9B2D-A68B1E675936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F4D8CB-E8B2-48E4-A61E-A28B23D4E7BD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1C9EFD-344E-4FF9-82D2-6BA8A886F15D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Lead tutor is a teacher (though this can change over time)</a:t>
          </a:r>
          <a:endParaRPr lang="en-US" sz="1900" kern="1200"/>
        </a:p>
      </dsp:txBody>
      <dsp:txXfrm>
        <a:off x="1008409" y="3278154"/>
        <a:ext cx="5382865" cy="873081"/>
      </dsp:txXfrm>
    </dsp:sp>
    <dsp:sp modelId="{58FED362-7EE6-4BA9-ADE2-3FC59F7CB673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9800D6-861D-4C57-A081-48EC6023A707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9A9730-245A-41A6-94F3-84557F5C13E8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Each tutor group is part of a house (a nested system)</a:t>
          </a:r>
          <a:endParaRPr lang="en-US" sz="1900" kern="1200"/>
        </a:p>
      </dsp:txBody>
      <dsp:txXfrm>
        <a:off x="1008409" y="4369506"/>
        <a:ext cx="5382865" cy="873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3D8D2-47F8-4925-899F-F38CCD35B0F7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9CAFF3-DCA7-40FE-8C85-4926FC9D0EE7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E6FA58-7C45-4AF0-9421-B56C5F91EE67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Do not use friendship patterns: separate bad influences</a:t>
          </a:r>
          <a:endParaRPr lang="en-US" sz="1900" kern="1200"/>
        </a:p>
      </dsp:txBody>
      <dsp:txXfrm>
        <a:off x="1008409" y="4098"/>
        <a:ext cx="5382865" cy="873081"/>
      </dsp:txXfrm>
    </dsp:sp>
    <dsp:sp modelId="{6D2D1CBE-6BAE-428D-8492-E34603F90000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8D4658-472E-4499-99BF-E435139AFDB9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52F64-928E-4F0F-BFB4-581E88614C6F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Consult with staff before finalising groups</a:t>
          </a:r>
          <a:endParaRPr lang="en-US" sz="1900" kern="1200"/>
        </a:p>
      </dsp:txBody>
      <dsp:txXfrm>
        <a:off x="1008409" y="1095450"/>
        <a:ext cx="5382865" cy="873081"/>
      </dsp:txXfrm>
    </dsp:sp>
    <dsp:sp modelId="{8D98404D-6E51-4AA7-8ADC-4DF9493F086C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1612D1-8106-492E-AB86-7E44AE3779AA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88EF9F-C3D7-4599-AA9E-59D5106EDFA2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Allocate the tutors to groups</a:t>
          </a:r>
          <a:endParaRPr lang="en-US" sz="1900" kern="1200"/>
        </a:p>
      </dsp:txBody>
      <dsp:txXfrm>
        <a:off x="1008409" y="2186802"/>
        <a:ext cx="5382865" cy="873081"/>
      </dsp:txXfrm>
    </dsp:sp>
    <dsp:sp modelId="{F81FBA9E-7893-4947-8779-0B21067A1C72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45F39C-D3F0-442B-A043-5E7E8A841C3D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E32B40-B97E-43AD-9CB2-7F448BC449C9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The way tutors meet tutees is CRITICAL &amp; small group by age</a:t>
          </a:r>
          <a:endParaRPr lang="en-US" sz="1900" kern="1200"/>
        </a:p>
      </dsp:txBody>
      <dsp:txXfrm>
        <a:off x="1008409" y="3278154"/>
        <a:ext cx="5382865" cy="873081"/>
      </dsp:txXfrm>
    </dsp:sp>
    <dsp:sp modelId="{012723EA-29EE-4848-B81A-B659689A0F14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E88FB1-1EC3-47C4-A409-18878367526C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03D38-0A0B-4596-AB72-7FACAD7D00DD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Train older students to be leaders and mentors</a:t>
          </a:r>
          <a:endParaRPr lang="en-US" sz="1900" kern="1200"/>
        </a:p>
      </dsp:txBody>
      <dsp:txXfrm>
        <a:off x="1008409" y="4369506"/>
        <a:ext cx="5382865" cy="873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EE390-D237-4EF2-AAF8-78A101D87FFF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53AE69-A7A9-42AF-BC59-19FD5B130C9A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025D7E-84C5-4D5B-B04F-712CC25497FE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Plot critical learning times for each year/age  group on calendar</a:t>
          </a:r>
          <a:endParaRPr lang="en-US" sz="1900" kern="1200"/>
        </a:p>
      </dsp:txBody>
      <dsp:txXfrm>
        <a:off x="1008409" y="4098"/>
        <a:ext cx="5382865" cy="873081"/>
      </dsp:txXfrm>
    </dsp:sp>
    <dsp:sp modelId="{F0207827-D32E-4027-8E36-BB3F49B754A9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EDCB04-7FBC-445D-B9AA-75CA755ABA17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43DF88-E79F-4682-A28E-B7D152C25132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Add strategies for improvement and learning behaviour to reports</a:t>
          </a:r>
          <a:endParaRPr lang="en-US" sz="1900" kern="1200"/>
        </a:p>
      </dsp:txBody>
      <dsp:txXfrm>
        <a:off x="1008409" y="1095450"/>
        <a:ext cx="5382865" cy="873081"/>
      </dsp:txXfrm>
    </dsp:sp>
    <dsp:sp modelId="{32B08272-6603-43E2-A5E1-6800E3B711EF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CE9664-BAB9-421D-A453-5FABA655FABF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232137-92C2-480B-9AD8-BEE7DEE36248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This report forms the basis of the academic tutorial or DLC</a:t>
          </a:r>
          <a:endParaRPr lang="en-US" sz="1900" kern="1200"/>
        </a:p>
      </dsp:txBody>
      <dsp:txXfrm>
        <a:off x="1008409" y="2186802"/>
        <a:ext cx="5382865" cy="873081"/>
      </dsp:txXfrm>
    </dsp:sp>
    <dsp:sp modelId="{FF1DB94C-8780-4865-9B6C-5BECAFDF5F6C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227E0E-2512-4649-81EC-44F1B86FDDE1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65D35F-3C2A-4607-BE81-6697A810DF55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Keep subject evenings</a:t>
          </a:r>
          <a:endParaRPr lang="en-US" sz="1900" kern="1200"/>
        </a:p>
      </dsp:txBody>
      <dsp:txXfrm>
        <a:off x="1008409" y="3278154"/>
        <a:ext cx="5382865" cy="873081"/>
      </dsp:txXfrm>
    </dsp:sp>
    <dsp:sp modelId="{B41EE53C-FB0D-4779-A9AE-6ABBD48E9F03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62BA4E-A0B0-4E63-A853-D5C01AC3DD24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B37B6-A19B-4856-A746-1D83079EE271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The tutors are now the leaders of learning</a:t>
          </a:r>
          <a:endParaRPr lang="en-US" sz="1900" kern="1200"/>
        </a:p>
      </dsp:txBody>
      <dsp:txXfrm>
        <a:off x="1008409" y="4369506"/>
        <a:ext cx="5382865" cy="873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E2604-94DA-4189-B2C6-270B3AA81A40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9E02C4-C057-48C7-B98E-EF821E309A7B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F9EA44-7740-40E8-8073-032B3AB44641}">
      <dsp:nvSpPr>
        <dsp:cNvPr id="0" name=""/>
        <dsp:cNvSpPr/>
      </dsp:nvSpPr>
      <dsp:spPr>
        <a:xfrm>
          <a:off x="1008409" y="4098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Change</a:t>
          </a:r>
        </a:p>
      </dsp:txBody>
      <dsp:txXfrm>
        <a:off x="1008409" y="4098"/>
        <a:ext cx="2876073" cy="873081"/>
      </dsp:txXfrm>
    </dsp:sp>
    <dsp:sp modelId="{86B18B98-077A-4267-9768-20418E6E5E73}">
      <dsp:nvSpPr>
        <dsp:cNvPr id="0" name=""/>
        <dsp:cNvSpPr/>
      </dsp:nvSpPr>
      <dsp:spPr>
        <a:xfrm>
          <a:off x="3884482" y="4098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Change the academic calendar</a:t>
          </a:r>
        </a:p>
      </dsp:txBody>
      <dsp:txXfrm>
        <a:off x="3884482" y="4098"/>
        <a:ext cx="2506792" cy="873081"/>
      </dsp:txXfrm>
    </dsp:sp>
    <dsp:sp modelId="{11834DB5-9DF8-44AC-BEAC-4850A8717CD9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2D22D6-2CFB-4F3C-A623-3ECEB4E4C5DE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1475C-03A5-4460-86BA-2E6A47344ED1}">
      <dsp:nvSpPr>
        <dsp:cNvPr id="0" name=""/>
        <dsp:cNvSpPr/>
      </dsp:nvSpPr>
      <dsp:spPr>
        <a:xfrm>
          <a:off x="1008409" y="1095450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</a:t>
          </a:r>
        </a:p>
      </dsp:txBody>
      <dsp:txXfrm>
        <a:off x="1008409" y="1095450"/>
        <a:ext cx="2876073" cy="873081"/>
      </dsp:txXfrm>
    </dsp:sp>
    <dsp:sp modelId="{F0EADA6D-A610-45A7-ABBB-E138E8991BA5}">
      <dsp:nvSpPr>
        <dsp:cNvPr id="0" name=""/>
        <dsp:cNvSpPr/>
      </dsp:nvSpPr>
      <dsp:spPr>
        <a:xfrm>
          <a:off x="3884482" y="1095450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Review the reporting system</a:t>
          </a:r>
        </a:p>
      </dsp:txBody>
      <dsp:txXfrm>
        <a:off x="3884482" y="1095450"/>
        <a:ext cx="2506792" cy="873081"/>
      </dsp:txXfrm>
    </dsp:sp>
    <dsp:sp modelId="{F74B3130-AC13-4DCC-9C2E-EB23EFE61E35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4DE01C-C1E4-4759-BBDB-68C0ACC58D7F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4BCFA-E973-496F-BE27-1339EFC056B6}">
      <dsp:nvSpPr>
        <dsp:cNvPr id="0" name=""/>
        <dsp:cNvSpPr/>
      </dsp:nvSpPr>
      <dsp:spPr>
        <a:xfrm>
          <a:off x="1008409" y="2186802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Allow</a:t>
          </a:r>
        </a:p>
      </dsp:txBody>
      <dsp:txXfrm>
        <a:off x="1008409" y="2186802"/>
        <a:ext cx="2876073" cy="873081"/>
      </dsp:txXfrm>
    </dsp:sp>
    <dsp:sp modelId="{9FA1031F-98B9-419D-9F1D-DE043933FA35}">
      <dsp:nvSpPr>
        <dsp:cNvPr id="0" name=""/>
        <dsp:cNvSpPr/>
      </dsp:nvSpPr>
      <dsp:spPr>
        <a:xfrm>
          <a:off x="3884482" y="2186802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 a week for meetings to occur (after school)</a:t>
          </a:r>
        </a:p>
      </dsp:txBody>
      <dsp:txXfrm>
        <a:off x="3884482" y="2186802"/>
        <a:ext cx="2506792" cy="873081"/>
      </dsp:txXfrm>
    </dsp:sp>
    <dsp:sp modelId="{DCB90EC0-8DCC-4A9C-84BB-8343BA09968A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CD5B27-C8BB-4341-840B-B0E56D18B8B0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90911D-D1C1-4FF2-BF4B-F37C75264702}">
      <dsp:nvSpPr>
        <dsp:cNvPr id="0" name=""/>
        <dsp:cNvSpPr/>
      </dsp:nvSpPr>
      <dsp:spPr>
        <a:xfrm>
          <a:off x="1008409" y="3278154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Parent</a:t>
          </a:r>
        </a:p>
      </dsp:txBody>
      <dsp:txXfrm>
        <a:off x="1008409" y="3278154"/>
        <a:ext cx="2876073" cy="873081"/>
      </dsp:txXfrm>
    </dsp:sp>
    <dsp:sp modelId="{3E442381-7115-44CC-9219-7CF1E26855C5}">
      <dsp:nvSpPr>
        <dsp:cNvPr id="0" name=""/>
        <dsp:cNvSpPr/>
      </dsp:nvSpPr>
      <dsp:spPr>
        <a:xfrm>
          <a:off x="3884482" y="3278154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Parent + child + tutor + 40 minutes + information</a:t>
          </a:r>
        </a:p>
      </dsp:txBody>
      <dsp:txXfrm>
        <a:off x="3884482" y="3278154"/>
        <a:ext cx="2506792" cy="873081"/>
      </dsp:txXfrm>
    </dsp:sp>
    <dsp:sp modelId="{39E5FC99-37C5-47EB-A711-1797587D88CB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F53930-2619-48AC-B722-D5D52C033AAA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C36E9F-A6A1-4787-8F26-7999AE371075}">
      <dsp:nvSpPr>
        <dsp:cNvPr id="0" name=""/>
        <dsp:cNvSpPr/>
      </dsp:nvSpPr>
      <dsp:spPr>
        <a:xfrm>
          <a:off x="1008409" y="4369506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Talk</a:t>
          </a:r>
        </a:p>
      </dsp:txBody>
      <dsp:txXfrm>
        <a:off x="1008409" y="4369506"/>
        <a:ext cx="2876073" cy="873081"/>
      </dsp:txXfrm>
    </dsp:sp>
    <dsp:sp modelId="{19A88BE2-3DEC-48AE-8642-76A5EBD27212}">
      <dsp:nvSpPr>
        <dsp:cNvPr id="0" name=""/>
        <dsp:cNvSpPr/>
      </dsp:nvSpPr>
      <dsp:spPr>
        <a:xfrm>
          <a:off x="3884482" y="4369506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Talk strategies for improvement</a:t>
          </a:r>
        </a:p>
      </dsp:txBody>
      <dsp:txXfrm>
        <a:off x="3884482" y="4369506"/>
        <a:ext cx="2506792" cy="873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2.mp4"/><Relationship Id="rId7" Type="http://schemas.openxmlformats.org/officeDocument/2006/relationships/diagramLayout" Target="../diagrams/layout1.xml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media" Target="../media/media3.mp4"/><Relationship Id="rId7" Type="http://schemas.openxmlformats.org/officeDocument/2006/relationships/diagramLayout" Target="../diagrams/layout2.xml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microsoft.com/office/2007/relationships/media" Target="../media/media4.mp4"/><Relationship Id="rId7" Type="http://schemas.openxmlformats.org/officeDocument/2006/relationships/diagramLayout" Target="../diagrams/layout3.xml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media" Target="../media/media5.mp4"/><Relationship Id="rId7" Type="http://schemas.openxmlformats.org/officeDocument/2006/relationships/diagramLayout" Target="../diagrams/layout4.xml"/><Relationship Id="rId2" Type="http://schemas.openxmlformats.org/officeDocument/2006/relationships/tags" Target="../tags/tag5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4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media" Target="../media/media6.mp4"/><Relationship Id="rId7" Type="http://schemas.openxmlformats.org/officeDocument/2006/relationships/diagramLayout" Target="../diagrams/layout5.xml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5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media" Target="../media/media7.mp4"/><Relationship Id="rId7" Type="http://schemas.openxmlformats.org/officeDocument/2006/relationships/diagramLayout" Target="../diagrams/layout6.xml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6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microsoft.com/office/2007/relationships/diagramDrawing" Target="../diagrams/drawing6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F704-3336-4666-BA95-F29909F46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825" y="1143000"/>
            <a:ext cx="6268246" cy="3134032"/>
          </a:xfrm>
        </p:spPr>
        <p:txBody>
          <a:bodyPr>
            <a:normAutofit/>
          </a:bodyPr>
          <a:lstStyle/>
          <a:p>
            <a:r>
              <a:rPr lang="en-GB" sz="6600" dirty="0"/>
              <a:t>VT…the Basic </a:t>
            </a:r>
            <a:br>
              <a:rPr lang="en-GB" sz="6600" dirty="0"/>
            </a:br>
            <a:r>
              <a:rPr lang="en-GB" sz="6600" dirty="0"/>
              <a:t>Principles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29013-BD1E-4AC4-9808-F51A156EA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4825" y="4473677"/>
            <a:ext cx="6268246" cy="1268144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In THIS PRESENTATION I’LL TALK YOU THRU THE BASICS OF VERTICAL TUTORING. REMEMBER, THIS IS ONLY THE BASICS! </a:t>
            </a:r>
          </a:p>
          <a:p>
            <a:r>
              <a:rPr lang="en-GB" sz="2000" dirty="0"/>
              <a:t>Contact me if you have questions.</a:t>
            </a: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2C55C-DC5F-4F29-8560-E5960C894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5" r="1" b="8707"/>
          <a:stretch/>
        </p:blipFill>
        <p:spPr>
          <a:xfrm>
            <a:off x="787791" y="759654"/>
            <a:ext cx="4079631" cy="52753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tmp7C95">
            <a:hlinkClick r:id="" action="ppaction://media"/>
            <a:extLst>
              <a:ext uri="{FF2B5EF4-FFF2-40B4-BE49-F238E27FC236}">
                <a16:creationId xmlns:a16="http://schemas.microsoft.com/office/drawing/2014/main" id="{5D2B613A-0634-479E-A7A6-52A20E19914D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1.950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7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9"/>
    </mc:Choice>
    <mc:Fallback>
      <p:transition spd="slow" advTm="2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45F3E7-6674-4B21-B6C7-D55CAB1A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1. Understand the system you are using and why it never seems to work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09D926D-F5D8-44ED-B265-385FFF4E3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161652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ECE1">
            <a:hlinkClick r:id="" action="ppaction://media"/>
            <a:extLst>
              <a:ext uri="{FF2B5EF4-FFF2-40B4-BE49-F238E27FC236}">
                <a16:creationId xmlns:a16="http://schemas.microsoft.com/office/drawing/2014/main" id="{334A8A82-62FB-46F5-A45E-695F5F3D0CAB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4.6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0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22"/>
    </mc:Choice>
    <mc:Fallback>
      <p:transition spd="slow" advTm="10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1711A4F-CCC5-47B6-A6F7-5FE092A1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2. Get the tutor group size right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DF6345-3518-4A1A-9614-95FC321069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036695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D26B">
            <a:hlinkClick r:id="" action="ppaction://media"/>
            <a:extLst>
              <a:ext uri="{FF2B5EF4-FFF2-40B4-BE49-F238E27FC236}">
                <a16:creationId xmlns:a16="http://schemas.microsoft.com/office/drawing/2014/main" id="{5C6BDBA9-BB22-4434-BB5C-26C6B11F7766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3.437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4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94"/>
    </mc:Choice>
    <mc:Fallback>
      <p:transition spd="slow" advTm="15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CC82A2-BE0F-4E95-A5BA-846B3C9B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Make everyone a tutor: (2 tutors per group)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C3ECCA-79B5-431E-8C0C-0A4C203D4A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98021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7441">
            <a:hlinkClick r:id="" action="ppaction://media"/>
            <a:extLst>
              <a:ext uri="{FF2B5EF4-FFF2-40B4-BE49-F238E27FC236}">
                <a16:creationId xmlns:a16="http://schemas.microsoft.com/office/drawing/2014/main" id="{B01E706B-4295-406B-835C-75369B596447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8.022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42"/>
    </mc:Choice>
    <mc:Fallback>
      <p:transition spd="slow" advTm="11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0EC7AA-1FFD-4892-B9D1-B7CC6E05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Create Multi-age tutor groups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0DB89F-FC29-48F2-8756-DAB4C2B0C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188529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6C59">
            <a:hlinkClick r:id="" action="ppaction://media"/>
            <a:extLst>
              <a:ext uri="{FF2B5EF4-FFF2-40B4-BE49-F238E27FC236}">
                <a16:creationId xmlns:a16="http://schemas.microsoft.com/office/drawing/2014/main" id="{C8A64B4B-24F3-46B9-A60D-1CA51DFC51F8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2.879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0"/>
    </mc:Choice>
    <mc:Fallback>
      <p:transition spd="slow" advTm="10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1F911C-37C1-49CB-9987-635B88B0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Review data sheets &amp; academic calendar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12D58E-1BF0-4721-97C6-E763646D78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522107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295C">
            <a:hlinkClick r:id="" action="ppaction://media"/>
            <a:extLst>
              <a:ext uri="{FF2B5EF4-FFF2-40B4-BE49-F238E27FC236}">
                <a16:creationId xmlns:a16="http://schemas.microsoft.com/office/drawing/2014/main" id="{83824C8E-E970-4B1C-AA10-5C112E6AA908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8.115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4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11"/>
    </mc:Choice>
    <mc:Fallback>
      <p:transition spd="slow" advTm="11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5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58D23F-49CC-412C-9BE9-C00A01D6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 sz="3100">
                <a:solidFill>
                  <a:srgbClr val="EBEBEB"/>
                </a:solidFill>
              </a:rPr>
              <a:t>Introduce Deep Learning Conversations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6DA04F63-D576-4AC8-9B12-F7118261D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640723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tmp326C">
            <a:hlinkClick r:id="" action="ppaction://media"/>
            <a:extLst>
              <a:ext uri="{FF2B5EF4-FFF2-40B4-BE49-F238E27FC236}">
                <a16:creationId xmlns:a16="http://schemas.microsoft.com/office/drawing/2014/main" id="{A7D7C4BB-869E-4C50-84FC-DEF487F63C05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5.755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92"/>
    </mc:Choice>
    <mc:Fallback>
      <p:transition spd="slow" advTm="13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4160|recordLength=24171|start=0|end=24160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00322|recordLength=100356|start=0|end=100322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57494|recordLength=157547|start=0|end=157494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11242|recordLength=111270|start=0|end=111242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02470|recordLength=102492|start=0|end=102470|audioFormat={00001610-0000-0010-8000-00AA00389B71}|audioRate=44100|muted=false|volume=0.8|fadeIn=0|fadeOut=0|videoFormat={34363248-0000-0010-8000-00AA00389B71}|videoRate=15|videoWidth=256|videoHeight=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14811|recordLength=114869|start=0|end=114811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35592|recordLength=135627|start=0|end=135592|audioFormat={00001610-0000-0010-8000-00AA00389B71}|audioRate=44100|muted=false|volume=0.8|fadeIn=0|fadeOut=0|videoFormat={34363248-0000-0010-8000-00AA00389B71}|videoRate=15|videoWidth=256|videoHeight=25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392</Words>
  <Application>Microsoft Office PowerPoint</Application>
  <PresentationFormat>Widescreen</PresentationFormat>
  <Paragraphs>44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VT…the Basic  Principles</vt:lpstr>
      <vt:lpstr>1. Understand the system you are using and why it never seems to work</vt:lpstr>
      <vt:lpstr>2. Get the tutor group size right</vt:lpstr>
      <vt:lpstr>Make everyone a tutor: (2 tutors per group)</vt:lpstr>
      <vt:lpstr>Create Multi-age tutor groups</vt:lpstr>
      <vt:lpstr>Review data sheets &amp; academic calendar</vt:lpstr>
      <vt:lpstr>Introduce Deep Learning Conversations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VT…the Basic  Principles</dc:title>
  <dc:creator>Peter Barnard</dc:creator>
  <cp:lastModifiedBy>Peter Barnard</cp:lastModifiedBy>
  <cp:revision>7</cp:revision>
  <dcterms:created xsi:type="dcterms:W3CDTF">2018-11-20T21:30:39Z</dcterms:created>
  <dcterms:modified xsi:type="dcterms:W3CDTF">2018-11-21T17:56:47Z</dcterms:modified>
</cp:coreProperties>
</file>